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4"/>
  </p:sldMasterIdLst>
  <p:sldIdLst>
    <p:sldId id="256" r:id="rId5"/>
    <p:sldId id="258" r:id="rId6"/>
    <p:sldId id="259" r:id="rId7"/>
    <p:sldId id="260" r:id="rId8"/>
    <p:sldId id="292" r:id="rId9"/>
    <p:sldId id="290" r:id="rId10"/>
    <p:sldId id="364" r:id="rId11"/>
    <p:sldId id="291" r:id="rId12"/>
    <p:sldId id="365" r:id="rId13"/>
    <p:sldId id="367" r:id="rId14"/>
    <p:sldId id="293" r:id="rId15"/>
    <p:sldId id="368" r:id="rId16"/>
    <p:sldId id="369" r:id="rId17"/>
    <p:sldId id="328" r:id="rId18"/>
    <p:sldId id="330" r:id="rId19"/>
    <p:sldId id="370" r:id="rId20"/>
  </p:sldIdLst>
  <p:sldSz cx="9144000" cy="6858000" type="screen4x3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EB2A716-7BA8-4CBB-A120-19DCB656F6D7}" v="547" dt="2020-05-21T06:48:15.853"/>
    <p1510:client id="{163F40E1-3C7E-4E66-B6FB-375017DBB5AC}" v="24" dt="2020-05-21T15:23:55.873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en, Donghui" userId="bfe25fee-bf3c-4032-8356-dcc5a4f510cc" providerId="ADAL" clId="{0EB2A716-7BA8-4CBB-A120-19DCB656F6D7}"/>
    <pc:docChg chg="undo custSel addSld delSld modSld sldOrd">
      <pc:chgData name="Chen, Donghui" userId="bfe25fee-bf3c-4032-8356-dcc5a4f510cc" providerId="ADAL" clId="{0EB2A716-7BA8-4CBB-A120-19DCB656F6D7}" dt="2020-05-21T06:50:35.667" v="2424" actId="20577"/>
      <pc:docMkLst>
        <pc:docMk/>
      </pc:docMkLst>
      <pc:sldChg chg="modSp mod">
        <pc:chgData name="Chen, Donghui" userId="bfe25fee-bf3c-4032-8356-dcc5a4f510cc" providerId="ADAL" clId="{0EB2A716-7BA8-4CBB-A120-19DCB656F6D7}" dt="2020-05-21T06:50:35.667" v="2424" actId="20577"/>
        <pc:sldMkLst>
          <pc:docMk/>
          <pc:sldMk cId="0" sldId="256"/>
        </pc:sldMkLst>
        <pc:spChg chg="mod">
          <ac:chgData name="Chen, Donghui" userId="bfe25fee-bf3c-4032-8356-dcc5a4f510cc" providerId="ADAL" clId="{0EB2A716-7BA8-4CBB-A120-19DCB656F6D7}" dt="2020-05-21T06:50:35.667" v="2424" actId="20577"/>
          <ac:spMkLst>
            <pc:docMk/>
            <pc:sldMk cId="0" sldId="256"/>
            <ac:spMk id="4" creationId="{00000000-0000-0000-0000-000000000000}"/>
          </ac:spMkLst>
        </pc:spChg>
      </pc:sldChg>
      <pc:sldChg chg="del">
        <pc:chgData name="Chen, Donghui" userId="bfe25fee-bf3c-4032-8356-dcc5a4f510cc" providerId="ADAL" clId="{0EB2A716-7BA8-4CBB-A120-19DCB656F6D7}" dt="2020-05-21T02:40:32.566" v="1" actId="47"/>
        <pc:sldMkLst>
          <pc:docMk/>
          <pc:sldMk cId="0" sldId="257"/>
        </pc:sldMkLst>
      </pc:sldChg>
      <pc:sldChg chg="addSp delSp modSp mod">
        <pc:chgData name="Chen, Donghui" userId="bfe25fee-bf3c-4032-8356-dcc5a4f510cc" providerId="ADAL" clId="{0EB2A716-7BA8-4CBB-A120-19DCB656F6D7}" dt="2020-05-21T04:42:20.569" v="523" actId="21"/>
        <pc:sldMkLst>
          <pc:docMk/>
          <pc:sldMk cId="0" sldId="258"/>
        </pc:sldMkLst>
        <pc:picChg chg="add del mod">
          <ac:chgData name="Chen, Donghui" userId="bfe25fee-bf3c-4032-8356-dcc5a4f510cc" providerId="ADAL" clId="{0EB2A716-7BA8-4CBB-A120-19DCB656F6D7}" dt="2020-05-21T04:42:20.569" v="523" actId="21"/>
          <ac:picMkLst>
            <pc:docMk/>
            <pc:sldMk cId="0" sldId="258"/>
            <ac:picMk id="5" creationId="{A9CF6C9A-7DF6-415E-BEFF-63A1D01910F1}"/>
          </ac:picMkLst>
        </pc:picChg>
      </pc:sldChg>
      <pc:sldChg chg="modSp mod">
        <pc:chgData name="Chen, Donghui" userId="bfe25fee-bf3c-4032-8356-dcc5a4f510cc" providerId="ADAL" clId="{0EB2A716-7BA8-4CBB-A120-19DCB656F6D7}" dt="2020-05-21T06:12:51.957" v="1899" actId="20577"/>
        <pc:sldMkLst>
          <pc:docMk/>
          <pc:sldMk cId="0" sldId="260"/>
        </pc:sldMkLst>
        <pc:spChg chg="mod">
          <ac:chgData name="Chen, Donghui" userId="bfe25fee-bf3c-4032-8356-dcc5a4f510cc" providerId="ADAL" clId="{0EB2A716-7BA8-4CBB-A120-19DCB656F6D7}" dt="2020-05-21T06:12:51.957" v="1899" actId="20577"/>
          <ac:spMkLst>
            <pc:docMk/>
            <pc:sldMk cId="0" sldId="260"/>
            <ac:spMk id="3" creationId="{00000000-0000-0000-0000-000000000000}"/>
          </ac:spMkLst>
        </pc:spChg>
      </pc:sldChg>
      <pc:sldChg chg="del">
        <pc:chgData name="Chen, Donghui" userId="bfe25fee-bf3c-4032-8356-dcc5a4f510cc" providerId="ADAL" clId="{0EB2A716-7BA8-4CBB-A120-19DCB656F6D7}" dt="2020-05-21T02:40:18.477" v="0" actId="47"/>
        <pc:sldMkLst>
          <pc:docMk/>
          <pc:sldMk cId="0" sldId="261"/>
        </pc:sldMkLst>
      </pc:sldChg>
      <pc:sldChg chg="del">
        <pc:chgData name="Chen, Donghui" userId="bfe25fee-bf3c-4032-8356-dcc5a4f510cc" providerId="ADAL" clId="{0EB2A716-7BA8-4CBB-A120-19DCB656F6D7}" dt="2020-05-21T02:40:18.477" v="0" actId="47"/>
        <pc:sldMkLst>
          <pc:docMk/>
          <pc:sldMk cId="0" sldId="262"/>
        </pc:sldMkLst>
      </pc:sldChg>
      <pc:sldChg chg="del">
        <pc:chgData name="Chen, Donghui" userId="bfe25fee-bf3c-4032-8356-dcc5a4f510cc" providerId="ADAL" clId="{0EB2A716-7BA8-4CBB-A120-19DCB656F6D7}" dt="2020-05-21T02:40:18.477" v="0" actId="47"/>
        <pc:sldMkLst>
          <pc:docMk/>
          <pc:sldMk cId="0" sldId="263"/>
        </pc:sldMkLst>
      </pc:sldChg>
      <pc:sldChg chg="del">
        <pc:chgData name="Chen, Donghui" userId="bfe25fee-bf3c-4032-8356-dcc5a4f510cc" providerId="ADAL" clId="{0EB2A716-7BA8-4CBB-A120-19DCB656F6D7}" dt="2020-05-21T02:40:18.477" v="0" actId="47"/>
        <pc:sldMkLst>
          <pc:docMk/>
          <pc:sldMk cId="0" sldId="264"/>
        </pc:sldMkLst>
      </pc:sldChg>
      <pc:sldChg chg="del">
        <pc:chgData name="Chen, Donghui" userId="bfe25fee-bf3c-4032-8356-dcc5a4f510cc" providerId="ADAL" clId="{0EB2A716-7BA8-4CBB-A120-19DCB656F6D7}" dt="2020-05-21T02:40:18.477" v="0" actId="47"/>
        <pc:sldMkLst>
          <pc:docMk/>
          <pc:sldMk cId="0" sldId="265"/>
        </pc:sldMkLst>
      </pc:sldChg>
      <pc:sldChg chg="del">
        <pc:chgData name="Chen, Donghui" userId="bfe25fee-bf3c-4032-8356-dcc5a4f510cc" providerId="ADAL" clId="{0EB2A716-7BA8-4CBB-A120-19DCB656F6D7}" dt="2020-05-21T02:40:18.477" v="0" actId="47"/>
        <pc:sldMkLst>
          <pc:docMk/>
          <pc:sldMk cId="0" sldId="266"/>
        </pc:sldMkLst>
      </pc:sldChg>
      <pc:sldChg chg="del">
        <pc:chgData name="Chen, Donghui" userId="bfe25fee-bf3c-4032-8356-dcc5a4f510cc" providerId="ADAL" clId="{0EB2A716-7BA8-4CBB-A120-19DCB656F6D7}" dt="2020-05-21T02:40:18.477" v="0" actId="47"/>
        <pc:sldMkLst>
          <pc:docMk/>
          <pc:sldMk cId="0" sldId="267"/>
        </pc:sldMkLst>
      </pc:sldChg>
      <pc:sldChg chg="del">
        <pc:chgData name="Chen, Donghui" userId="bfe25fee-bf3c-4032-8356-dcc5a4f510cc" providerId="ADAL" clId="{0EB2A716-7BA8-4CBB-A120-19DCB656F6D7}" dt="2020-05-21T02:40:18.477" v="0" actId="47"/>
        <pc:sldMkLst>
          <pc:docMk/>
          <pc:sldMk cId="0" sldId="268"/>
        </pc:sldMkLst>
      </pc:sldChg>
      <pc:sldChg chg="del">
        <pc:chgData name="Chen, Donghui" userId="bfe25fee-bf3c-4032-8356-dcc5a4f510cc" providerId="ADAL" clId="{0EB2A716-7BA8-4CBB-A120-19DCB656F6D7}" dt="2020-05-21T02:40:18.477" v="0" actId="47"/>
        <pc:sldMkLst>
          <pc:docMk/>
          <pc:sldMk cId="0" sldId="269"/>
        </pc:sldMkLst>
      </pc:sldChg>
      <pc:sldChg chg="del">
        <pc:chgData name="Chen, Donghui" userId="bfe25fee-bf3c-4032-8356-dcc5a4f510cc" providerId="ADAL" clId="{0EB2A716-7BA8-4CBB-A120-19DCB656F6D7}" dt="2020-05-21T02:40:18.477" v="0" actId="47"/>
        <pc:sldMkLst>
          <pc:docMk/>
          <pc:sldMk cId="0" sldId="270"/>
        </pc:sldMkLst>
      </pc:sldChg>
      <pc:sldChg chg="del">
        <pc:chgData name="Chen, Donghui" userId="bfe25fee-bf3c-4032-8356-dcc5a4f510cc" providerId="ADAL" clId="{0EB2A716-7BA8-4CBB-A120-19DCB656F6D7}" dt="2020-05-21T02:40:18.477" v="0" actId="47"/>
        <pc:sldMkLst>
          <pc:docMk/>
          <pc:sldMk cId="0" sldId="271"/>
        </pc:sldMkLst>
      </pc:sldChg>
      <pc:sldChg chg="del">
        <pc:chgData name="Chen, Donghui" userId="bfe25fee-bf3c-4032-8356-dcc5a4f510cc" providerId="ADAL" clId="{0EB2A716-7BA8-4CBB-A120-19DCB656F6D7}" dt="2020-05-21T02:40:18.477" v="0" actId="47"/>
        <pc:sldMkLst>
          <pc:docMk/>
          <pc:sldMk cId="0" sldId="272"/>
        </pc:sldMkLst>
      </pc:sldChg>
      <pc:sldChg chg="del">
        <pc:chgData name="Chen, Donghui" userId="bfe25fee-bf3c-4032-8356-dcc5a4f510cc" providerId="ADAL" clId="{0EB2A716-7BA8-4CBB-A120-19DCB656F6D7}" dt="2020-05-21T02:40:18.477" v="0" actId="47"/>
        <pc:sldMkLst>
          <pc:docMk/>
          <pc:sldMk cId="0" sldId="273"/>
        </pc:sldMkLst>
      </pc:sldChg>
      <pc:sldChg chg="del">
        <pc:chgData name="Chen, Donghui" userId="bfe25fee-bf3c-4032-8356-dcc5a4f510cc" providerId="ADAL" clId="{0EB2A716-7BA8-4CBB-A120-19DCB656F6D7}" dt="2020-05-21T02:40:18.477" v="0" actId="47"/>
        <pc:sldMkLst>
          <pc:docMk/>
          <pc:sldMk cId="0" sldId="274"/>
        </pc:sldMkLst>
      </pc:sldChg>
      <pc:sldChg chg="del">
        <pc:chgData name="Chen, Donghui" userId="bfe25fee-bf3c-4032-8356-dcc5a4f510cc" providerId="ADAL" clId="{0EB2A716-7BA8-4CBB-A120-19DCB656F6D7}" dt="2020-05-21T02:40:18.477" v="0" actId="47"/>
        <pc:sldMkLst>
          <pc:docMk/>
          <pc:sldMk cId="0" sldId="275"/>
        </pc:sldMkLst>
      </pc:sldChg>
      <pc:sldChg chg="del">
        <pc:chgData name="Chen, Donghui" userId="bfe25fee-bf3c-4032-8356-dcc5a4f510cc" providerId="ADAL" clId="{0EB2A716-7BA8-4CBB-A120-19DCB656F6D7}" dt="2020-05-21T02:40:18.477" v="0" actId="47"/>
        <pc:sldMkLst>
          <pc:docMk/>
          <pc:sldMk cId="0" sldId="276"/>
        </pc:sldMkLst>
      </pc:sldChg>
      <pc:sldChg chg="del">
        <pc:chgData name="Chen, Donghui" userId="bfe25fee-bf3c-4032-8356-dcc5a4f510cc" providerId="ADAL" clId="{0EB2A716-7BA8-4CBB-A120-19DCB656F6D7}" dt="2020-05-21T02:40:18.477" v="0" actId="47"/>
        <pc:sldMkLst>
          <pc:docMk/>
          <pc:sldMk cId="0" sldId="277"/>
        </pc:sldMkLst>
      </pc:sldChg>
      <pc:sldChg chg="del">
        <pc:chgData name="Chen, Donghui" userId="bfe25fee-bf3c-4032-8356-dcc5a4f510cc" providerId="ADAL" clId="{0EB2A716-7BA8-4CBB-A120-19DCB656F6D7}" dt="2020-05-21T02:40:18.477" v="0" actId="47"/>
        <pc:sldMkLst>
          <pc:docMk/>
          <pc:sldMk cId="0" sldId="278"/>
        </pc:sldMkLst>
      </pc:sldChg>
      <pc:sldChg chg="del">
        <pc:chgData name="Chen, Donghui" userId="bfe25fee-bf3c-4032-8356-dcc5a4f510cc" providerId="ADAL" clId="{0EB2A716-7BA8-4CBB-A120-19DCB656F6D7}" dt="2020-05-21T02:40:18.477" v="0" actId="47"/>
        <pc:sldMkLst>
          <pc:docMk/>
          <pc:sldMk cId="0" sldId="279"/>
        </pc:sldMkLst>
      </pc:sldChg>
      <pc:sldChg chg="del">
        <pc:chgData name="Chen, Donghui" userId="bfe25fee-bf3c-4032-8356-dcc5a4f510cc" providerId="ADAL" clId="{0EB2A716-7BA8-4CBB-A120-19DCB656F6D7}" dt="2020-05-21T02:40:18.477" v="0" actId="47"/>
        <pc:sldMkLst>
          <pc:docMk/>
          <pc:sldMk cId="0" sldId="280"/>
        </pc:sldMkLst>
      </pc:sldChg>
      <pc:sldChg chg="del">
        <pc:chgData name="Chen, Donghui" userId="bfe25fee-bf3c-4032-8356-dcc5a4f510cc" providerId="ADAL" clId="{0EB2A716-7BA8-4CBB-A120-19DCB656F6D7}" dt="2020-05-21T02:40:18.477" v="0" actId="47"/>
        <pc:sldMkLst>
          <pc:docMk/>
          <pc:sldMk cId="0" sldId="281"/>
        </pc:sldMkLst>
      </pc:sldChg>
      <pc:sldChg chg="del">
        <pc:chgData name="Chen, Donghui" userId="bfe25fee-bf3c-4032-8356-dcc5a4f510cc" providerId="ADAL" clId="{0EB2A716-7BA8-4CBB-A120-19DCB656F6D7}" dt="2020-05-21T02:40:18.477" v="0" actId="47"/>
        <pc:sldMkLst>
          <pc:docMk/>
          <pc:sldMk cId="0" sldId="282"/>
        </pc:sldMkLst>
      </pc:sldChg>
      <pc:sldChg chg="del">
        <pc:chgData name="Chen, Donghui" userId="bfe25fee-bf3c-4032-8356-dcc5a4f510cc" providerId="ADAL" clId="{0EB2A716-7BA8-4CBB-A120-19DCB656F6D7}" dt="2020-05-21T02:40:18.477" v="0" actId="47"/>
        <pc:sldMkLst>
          <pc:docMk/>
          <pc:sldMk cId="0" sldId="283"/>
        </pc:sldMkLst>
      </pc:sldChg>
      <pc:sldChg chg="del">
        <pc:chgData name="Chen, Donghui" userId="bfe25fee-bf3c-4032-8356-dcc5a4f510cc" providerId="ADAL" clId="{0EB2A716-7BA8-4CBB-A120-19DCB656F6D7}" dt="2020-05-21T02:40:18.477" v="0" actId="47"/>
        <pc:sldMkLst>
          <pc:docMk/>
          <pc:sldMk cId="0" sldId="284"/>
        </pc:sldMkLst>
      </pc:sldChg>
      <pc:sldChg chg="del">
        <pc:chgData name="Chen, Donghui" userId="bfe25fee-bf3c-4032-8356-dcc5a4f510cc" providerId="ADAL" clId="{0EB2A716-7BA8-4CBB-A120-19DCB656F6D7}" dt="2020-05-21T02:40:18.477" v="0" actId="47"/>
        <pc:sldMkLst>
          <pc:docMk/>
          <pc:sldMk cId="0" sldId="285"/>
        </pc:sldMkLst>
      </pc:sldChg>
      <pc:sldChg chg="del">
        <pc:chgData name="Chen, Donghui" userId="bfe25fee-bf3c-4032-8356-dcc5a4f510cc" providerId="ADAL" clId="{0EB2A716-7BA8-4CBB-A120-19DCB656F6D7}" dt="2020-05-21T02:40:18.477" v="0" actId="47"/>
        <pc:sldMkLst>
          <pc:docMk/>
          <pc:sldMk cId="0" sldId="286"/>
        </pc:sldMkLst>
      </pc:sldChg>
      <pc:sldChg chg="del">
        <pc:chgData name="Chen, Donghui" userId="bfe25fee-bf3c-4032-8356-dcc5a4f510cc" providerId="ADAL" clId="{0EB2A716-7BA8-4CBB-A120-19DCB656F6D7}" dt="2020-05-21T02:40:18.477" v="0" actId="47"/>
        <pc:sldMkLst>
          <pc:docMk/>
          <pc:sldMk cId="0" sldId="287"/>
        </pc:sldMkLst>
      </pc:sldChg>
      <pc:sldChg chg="del">
        <pc:chgData name="Chen, Donghui" userId="bfe25fee-bf3c-4032-8356-dcc5a4f510cc" providerId="ADAL" clId="{0EB2A716-7BA8-4CBB-A120-19DCB656F6D7}" dt="2020-05-21T02:40:18.477" v="0" actId="47"/>
        <pc:sldMkLst>
          <pc:docMk/>
          <pc:sldMk cId="0" sldId="288"/>
        </pc:sldMkLst>
      </pc:sldChg>
      <pc:sldChg chg="del">
        <pc:chgData name="Chen, Donghui" userId="bfe25fee-bf3c-4032-8356-dcc5a4f510cc" providerId="ADAL" clId="{0EB2A716-7BA8-4CBB-A120-19DCB656F6D7}" dt="2020-05-21T02:40:18.477" v="0" actId="47"/>
        <pc:sldMkLst>
          <pc:docMk/>
          <pc:sldMk cId="0" sldId="289"/>
        </pc:sldMkLst>
      </pc:sldChg>
      <pc:sldChg chg="addSp delSp modSp mod">
        <pc:chgData name="Chen, Donghui" userId="bfe25fee-bf3c-4032-8356-dcc5a4f510cc" providerId="ADAL" clId="{0EB2A716-7BA8-4CBB-A120-19DCB656F6D7}" dt="2020-05-21T04:36:54.786" v="520" actId="1076"/>
        <pc:sldMkLst>
          <pc:docMk/>
          <pc:sldMk cId="0" sldId="290"/>
        </pc:sldMkLst>
        <pc:spChg chg="del">
          <ac:chgData name="Chen, Donghui" userId="bfe25fee-bf3c-4032-8356-dcc5a4f510cc" providerId="ADAL" clId="{0EB2A716-7BA8-4CBB-A120-19DCB656F6D7}" dt="2020-05-21T03:18:38.567" v="2" actId="478"/>
          <ac:spMkLst>
            <pc:docMk/>
            <pc:sldMk cId="0" sldId="290"/>
            <ac:spMk id="3" creationId="{00000000-0000-0000-0000-000000000000}"/>
          </ac:spMkLst>
        </pc:spChg>
        <pc:spChg chg="add mod">
          <ac:chgData name="Chen, Donghui" userId="bfe25fee-bf3c-4032-8356-dcc5a4f510cc" providerId="ADAL" clId="{0EB2A716-7BA8-4CBB-A120-19DCB656F6D7}" dt="2020-05-21T04:36:54.786" v="520" actId="1076"/>
          <ac:spMkLst>
            <pc:docMk/>
            <pc:sldMk cId="0" sldId="290"/>
            <ac:spMk id="5" creationId="{A1078362-60B6-4B8A-B657-4689E749222F}"/>
          </ac:spMkLst>
        </pc:spChg>
        <pc:picChg chg="add mod">
          <ac:chgData name="Chen, Donghui" userId="bfe25fee-bf3c-4032-8356-dcc5a4f510cc" providerId="ADAL" clId="{0EB2A716-7BA8-4CBB-A120-19DCB656F6D7}" dt="2020-05-21T03:18:38.927" v="3"/>
          <ac:picMkLst>
            <pc:docMk/>
            <pc:sldMk cId="0" sldId="290"/>
            <ac:picMk id="4" creationId="{77A8EDDF-58E9-4F17-8C1A-4664AAC5C555}"/>
          </ac:picMkLst>
        </pc:picChg>
      </pc:sldChg>
      <pc:sldChg chg="addSp delSp modSp mod">
        <pc:chgData name="Chen, Donghui" userId="bfe25fee-bf3c-4032-8356-dcc5a4f510cc" providerId="ADAL" clId="{0EB2A716-7BA8-4CBB-A120-19DCB656F6D7}" dt="2020-05-21T06:26:57.801" v="2111" actId="20577"/>
        <pc:sldMkLst>
          <pc:docMk/>
          <pc:sldMk cId="0" sldId="291"/>
        </pc:sldMkLst>
        <pc:spChg chg="mod">
          <ac:chgData name="Chen, Donghui" userId="bfe25fee-bf3c-4032-8356-dcc5a4f510cc" providerId="ADAL" clId="{0EB2A716-7BA8-4CBB-A120-19DCB656F6D7}" dt="2020-05-21T04:10:58.998" v="372"/>
          <ac:spMkLst>
            <pc:docMk/>
            <pc:sldMk cId="0" sldId="291"/>
            <ac:spMk id="2" creationId="{00000000-0000-0000-0000-000000000000}"/>
          </ac:spMkLst>
        </pc:spChg>
        <pc:spChg chg="del">
          <ac:chgData name="Chen, Donghui" userId="bfe25fee-bf3c-4032-8356-dcc5a4f510cc" providerId="ADAL" clId="{0EB2A716-7BA8-4CBB-A120-19DCB656F6D7}" dt="2020-05-21T04:17:23.357" v="382" actId="478"/>
          <ac:spMkLst>
            <pc:docMk/>
            <pc:sldMk cId="0" sldId="291"/>
            <ac:spMk id="3" creationId="{00000000-0000-0000-0000-000000000000}"/>
          </ac:spMkLst>
        </pc:spChg>
        <pc:spChg chg="del">
          <ac:chgData name="Chen, Donghui" userId="bfe25fee-bf3c-4032-8356-dcc5a4f510cc" providerId="ADAL" clId="{0EB2A716-7BA8-4CBB-A120-19DCB656F6D7}" dt="2020-05-21T04:19:09.552" v="491" actId="478"/>
          <ac:spMkLst>
            <pc:docMk/>
            <pc:sldMk cId="0" sldId="291"/>
            <ac:spMk id="4" creationId="{00000000-0000-0000-0000-000000000000}"/>
          </ac:spMkLst>
        </pc:spChg>
        <pc:spChg chg="mod">
          <ac:chgData name="Chen, Donghui" userId="bfe25fee-bf3c-4032-8356-dcc5a4f510cc" providerId="ADAL" clId="{0EB2A716-7BA8-4CBB-A120-19DCB656F6D7}" dt="2020-05-21T04:17:23.601" v="383"/>
          <ac:spMkLst>
            <pc:docMk/>
            <pc:sldMk cId="0" sldId="291"/>
            <ac:spMk id="7" creationId="{0DE7A9DC-AB7D-465C-8ED6-5E4A1981E8EF}"/>
          </ac:spMkLst>
        </pc:spChg>
        <pc:spChg chg="mod">
          <ac:chgData name="Chen, Donghui" userId="bfe25fee-bf3c-4032-8356-dcc5a4f510cc" providerId="ADAL" clId="{0EB2A716-7BA8-4CBB-A120-19DCB656F6D7}" dt="2020-05-21T04:17:23.601" v="383"/>
          <ac:spMkLst>
            <pc:docMk/>
            <pc:sldMk cId="0" sldId="291"/>
            <ac:spMk id="8" creationId="{723D7EA3-EB7C-4F28-8FA3-1882C25E16A5}"/>
          </ac:spMkLst>
        </pc:spChg>
        <pc:spChg chg="mod">
          <ac:chgData name="Chen, Donghui" userId="bfe25fee-bf3c-4032-8356-dcc5a4f510cc" providerId="ADAL" clId="{0EB2A716-7BA8-4CBB-A120-19DCB656F6D7}" dt="2020-05-21T04:17:23.601" v="383"/>
          <ac:spMkLst>
            <pc:docMk/>
            <pc:sldMk cId="0" sldId="291"/>
            <ac:spMk id="9" creationId="{CE47EE58-DA42-4F7C-B6DF-F41ACC09B84E}"/>
          </ac:spMkLst>
        </pc:spChg>
        <pc:spChg chg="mod">
          <ac:chgData name="Chen, Donghui" userId="bfe25fee-bf3c-4032-8356-dcc5a4f510cc" providerId="ADAL" clId="{0EB2A716-7BA8-4CBB-A120-19DCB656F6D7}" dt="2020-05-21T04:17:23.601" v="383"/>
          <ac:spMkLst>
            <pc:docMk/>
            <pc:sldMk cId="0" sldId="291"/>
            <ac:spMk id="10" creationId="{135B869C-55BB-4A2E-84AE-55013A78586C}"/>
          </ac:spMkLst>
        </pc:spChg>
        <pc:spChg chg="mod">
          <ac:chgData name="Chen, Donghui" userId="bfe25fee-bf3c-4032-8356-dcc5a4f510cc" providerId="ADAL" clId="{0EB2A716-7BA8-4CBB-A120-19DCB656F6D7}" dt="2020-05-21T04:17:23.601" v="383"/>
          <ac:spMkLst>
            <pc:docMk/>
            <pc:sldMk cId="0" sldId="291"/>
            <ac:spMk id="11" creationId="{162BFB95-3126-4E89-9CFC-3CD46CA7AF7C}"/>
          </ac:spMkLst>
        </pc:spChg>
        <pc:spChg chg="mod">
          <ac:chgData name="Chen, Donghui" userId="bfe25fee-bf3c-4032-8356-dcc5a4f510cc" providerId="ADAL" clId="{0EB2A716-7BA8-4CBB-A120-19DCB656F6D7}" dt="2020-05-21T04:17:23.601" v="383"/>
          <ac:spMkLst>
            <pc:docMk/>
            <pc:sldMk cId="0" sldId="291"/>
            <ac:spMk id="12" creationId="{765850FB-06E8-4E87-8701-CCD036EA534A}"/>
          </ac:spMkLst>
        </pc:spChg>
        <pc:spChg chg="mod">
          <ac:chgData name="Chen, Donghui" userId="bfe25fee-bf3c-4032-8356-dcc5a4f510cc" providerId="ADAL" clId="{0EB2A716-7BA8-4CBB-A120-19DCB656F6D7}" dt="2020-05-21T04:17:23.601" v="383"/>
          <ac:spMkLst>
            <pc:docMk/>
            <pc:sldMk cId="0" sldId="291"/>
            <ac:spMk id="13" creationId="{058D8FEA-9608-4E24-AD55-8A4992AB2FB0}"/>
          </ac:spMkLst>
        </pc:spChg>
        <pc:spChg chg="mod">
          <ac:chgData name="Chen, Donghui" userId="bfe25fee-bf3c-4032-8356-dcc5a4f510cc" providerId="ADAL" clId="{0EB2A716-7BA8-4CBB-A120-19DCB656F6D7}" dt="2020-05-21T04:17:23.601" v="383"/>
          <ac:spMkLst>
            <pc:docMk/>
            <pc:sldMk cId="0" sldId="291"/>
            <ac:spMk id="14" creationId="{6933EA0D-2CB0-4084-8FE7-B5F7BE10DE83}"/>
          </ac:spMkLst>
        </pc:spChg>
        <pc:spChg chg="mod">
          <ac:chgData name="Chen, Donghui" userId="bfe25fee-bf3c-4032-8356-dcc5a4f510cc" providerId="ADAL" clId="{0EB2A716-7BA8-4CBB-A120-19DCB656F6D7}" dt="2020-05-21T04:17:23.601" v="383"/>
          <ac:spMkLst>
            <pc:docMk/>
            <pc:sldMk cId="0" sldId="291"/>
            <ac:spMk id="15" creationId="{085246F6-A535-4492-A720-2C64703DA06F}"/>
          </ac:spMkLst>
        </pc:spChg>
        <pc:spChg chg="mod">
          <ac:chgData name="Chen, Donghui" userId="bfe25fee-bf3c-4032-8356-dcc5a4f510cc" providerId="ADAL" clId="{0EB2A716-7BA8-4CBB-A120-19DCB656F6D7}" dt="2020-05-21T04:17:23.601" v="383"/>
          <ac:spMkLst>
            <pc:docMk/>
            <pc:sldMk cId="0" sldId="291"/>
            <ac:spMk id="16" creationId="{E685FF99-4CF7-44FD-8E9B-CF4ED35D04EF}"/>
          </ac:spMkLst>
        </pc:spChg>
        <pc:spChg chg="mod">
          <ac:chgData name="Chen, Donghui" userId="bfe25fee-bf3c-4032-8356-dcc5a4f510cc" providerId="ADAL" clId="{0EB2A716-7BA8-4CBB-A120-19DCB656F6D7}" dt="2020-05-21T04:17:23.601" v="383"/>
          <ac:spMkLst>
            <pc:docMk/>
            <pc:sldMk cId="0" sldId="291"/>
            <ac:spMk id="17" creationId="{6AC25F78-F392-43C6-8F93-DE993E215D31}"/>
          </ac:spMkLst>
        </pc:spChg>
        <pc:spChg chg="mod">
          <ac:chgData name="Chen, Donghui" userId="bfe25fee-bf3c-4032-8356-dcc5a4f510cc" providerId="ADAL" clId="{0EB2A716-7BA8-4CBB-A120-19DCB656F6D7}" dt="2020-05-21T04:17:23.601" v="383"/>
          <ac:spMkLst>
            <pc:docMk/>
            <pc:sldMk cId="0" sldId="291"/>
            <ac:spMk id="18" creationId="{35E3F519-31A2-4283-84C1-F3DD75C090BA}"/>
          </ac:spMkLst>
        </pc:spChg>
        <pc:spChg chg="mod">
          <ac:chgData name="Chen, Donghui" userId="bfe25fee-bf3c-4032-8356-dcc5a4f510cc" providerId="ADAL" clId="{0EB2A716-7BA8-4CBB-A120-19DCB656F6D7}" dt="2020-05-21T04:17:23.601" v="383"/>
          <ac:spMkLst>
            <pc:docMk/>
            <pc:sldMk cId="0" sldId="291"/>
            <ac:spMk id="19" creationId="{68F77227-3740-4C28-B9A2-7980D8E50383}"/>
          </ac:spMkLst>
        </pc:spChg>
        <pc:spChg chg="mod">
          <ac:chgData name="Chen, Donghui" userId="bfe25fee-bf3c-4032-8356-dcc5a4f510cc" providerId="ADAL" clId="{0EB2A716-7BA8-4CBB-A120-19DCB656F6D7}" dt="2020-05-21T04:17:23.601" v="383"/>
          <ac:spMkLst>
            <pc:docMk/>
            <pc:sldMk cId="0" sldId="291"/>
            <ac:spMk id="20" creationId="{B7AC6FA0-9ED4-4F8A-B9E0-5107D766FE61}"/>
          </ac:spMkLst>
        </pc:spChg>
        <pc:spChg chg="mod">
          <ac:chgData name="Chen, Donghui" userId="bfe25fee-bf3c-4032-8356-dcc5a4f510cc" providerId="ADAL" clId="{0EB2A716-7BA8-4CBB-A120-19DCB656F6D7}" dt="2020-05-21T04:17:23.601" v="383"/>
          <ac:spMkLst>
            <pc:docMk/>
            <pc:sldMk cId="0" sldId="291"/>
            <ac:spMk id="21" creationId="{4279E467-9499-4735-AE73-0DD2A1AECC31}"/>
          </ac:spMkLst>
        </pc:spChg>
        <pc:spChg chg="mod">
          <ac:chgData name="Chen, Donghui" userId="bfe25fee-bf3c-4032-8356-dcc5a4f510cc" providerId="ADAL" clId="{0EB2A716-7BA8-4CBB-A120-19DCB656F6D7}" dt="2020-05-21T04:17:23.601" v="383"/>
          <ac:spMkLst>
            <pc:docMk/>
            <pc:sldMk cId="0" sldId="291"/>
            <ac:spMk id="22" creationId="{206F3B28-58D3-4AB1-B40A-546B944DB37B}"/>
          </ac:spMkLst>
        </pc:spChg>
        <pc:spChg chg="mod">
          <ac:chgData name="Chen, Donghui" userId="bfe25fee-bf3c-4032-8356-dcc5a4f510cc" providerId="ADAL" clId="{0EB2A716-7BA8-4CBB-A120-19DCB656F6D7}" dt="2020-05-21T04:17:23.601" v="383"/>
          <ac:spMkLst>
            <pc:docMk/>
            <pc:sldMk cId="0" sldId="291"/>
            <ac:spMk id="23" creationId="{2806DE00-17B7-49AF-965A-C1B8CD40DD69}"/>
          </ac:spMkLst>
        </pc:spChg>
        <pc:spChg chg="mod">
          <ac:chgData name="Chen, Donghui" userId="bfe25fee-bf3c-4032-8356-dcc5a4f510cc" providerId="ADAL" clId="{0EB2A716-7BA8-4CBB-A120-19DCB656F6D7}" dt="2020-05-21T04:17:23.601" v="383"/>
          <ac:spMkLst>
            <pc:docMk/>
            <pc:sldMk cId="0" sldId="291"/>
            <ac:spMk id="24" creationId="{8C95B51B-0824-4001-8A6A-5558F162DB78}"/>
          </ac:spMkLst>
        </pc:spChg>
        <pc:spChg chg="mod">
          <ac:chgData name="Chen, Donghui" userId="bfe25fee-bf3c-4032-8356-dcc5a4f510cc" providerId="ADAL" clId="{0EB2A716-7BA8-4CBB-A120-19DCB656F6D7}" dt="2020-05-21T04:17:23.601" v="383"/>
          <ac:spMkLst>
            <pc:docMk/>
            <pc:sldMk cId="0" sldId="291"/>
            <ac:spMk id="25" creationId="{5A799C9F-D78D-4CCB-BE67-3D5874153A4B}"/>
          </ac:spMkLst>
        </pc:spChg>
        <pc:spChg chg="mod">
          <ac:chgData name="Chen, Donghui" userId="bfe25fee-bf3c-4032-8356-dcc5a4f510cc" providerId="ADAL" clId="{0EB2A716-7BA8-4CBB-A120-19DCB656F6D7}" dt="2020-05-21T04:17:23.601" v="383"/>
          <ac:spMkLst>
            <pc:docMk/>
            <pc:sldMk cId="0" sldId="291"/>
            <ac:spMk id="26" creationId="{1CBFA38F-2421-4A8F-A801-B2DDCDC466FC}"/>
          </ac:spMkLst>
        </pc:spChg>
        <pc:spChg chg="mod">
          <ac:chgData name="Chen, Donghui" userId="bfe25fee-bf3c-4032-8356-dcc5a4f510cc" providerId="ADAL" clId="{0EB2A716-7BA8-4CBB-A120-19DCB656F6D7}" dt="2020-05-21T04:17:23.601" v="383"/>
          <ac:spMkLst>
            <pc:docMk/>
            <pc:sldMk cId="0" sldId="291"/>
            <ac:spMk id="27" creationId="{AE990DAD-CCCE-4486-B0A7-236335B56416}"/>
          </ac:spMkLst>
        </pc:spChg>
        <pc:spChg chg="mod">
          <ac:chgData name="Chen, Donghui" userId="bfe25fee-bf3c-4032-8356-dcc5a4f510cc" providerId="ADAL" clId="{0EB2A716-7BA8-4CBB-A120-19DCB656F6D7}" dt="2020-05-21T04:17:23.601" v="383"/>
          <ac:spMkLst>
            <pc:docMk/>
            <pc:sldMk cId="0" sldId="291"/>
            <ac:spMk id="28" creationId="{73DCC33F-8662-4498-81CA-8074D32E417F}"/>
          </ac:spMkLst>
        </pc:spChg>
        <pc:spChg chg="mod">
          <ac:chgData name="Chen, Donghui" userId="bfe25fee-bf3c-4032-8356-dcc5a4f510cc" providerId="ADAL" clId="{0EB2A716-7BA8-4CBB-A120-19DCB656F6D7}" dt="2020-05-21T04:17:23.601" v="383"/>
          <ac:spMkLst>
            <pc:docMk/>
            <pc:sldMk cId="0" sldId="291"/>
            <ac:spMk id="29" creationId="{539FE230-B91D-4D80-B30B-38FFA81E3725}"/>
          </ac:spMkLst>
        </pc:spChg>
        <pc:spChg chg="mod">
          <ac:chgData name="Chen, Donghui" userId="bfe25fee-bf3c-4032-8356-dcc5a4f510cc" providerId="ADAL" clId="{0EB2A716-7BA8-4CBB-A120-19DCB656F6D7}" dt="2020-05-21T04:17:23.601" v="383"/>
          <ac:spMkLst>
            <pc:docMk/>
            <pc:sldMk cId="0" sldId="291"/>
            <ac:spMk id="30" creationId="{EF5A7ABE-D8FA-45C3-9114-A70E9A874FB1}"/>
          </ac:spMkLst>
        </pc:spChg>
        <pc:spChg chg="mod">
          <ac:chgData name="Chen, Donghui" userId="bfe25fee-bf3c-4032-8356-dcc5a4f510cc" providerId="ADAL" clId="{0EB2A716-7BA8-4CBB-A120-19DCB656F6D7}" dt="2020-05-21T04:17:23.601" v="383"/>
          <ac:spMkLst>
            <pc:docMk/>
            <pc:sldMk cId="0" sldId="291"/>
            <ac:spMk id="31" creationId="{D584FD47-6FF4-4765-A9CC-54A30FB3F078}"/>
          </ac:spMkLst>
        </pc:spChg>
        <pc:spChg chg="mod">
          <ac:chgData name="Chen, Donghui" userId="bfe25fee-bf3c-4032-8356-dcc5a4f510cc" providerId="ADAL" clId="{0EB2A716-7BA8-4CBB-A120-19DCB656F6D7}" dt="2020-05-21T04:17:23.601" v="383"/>
          <ac:spMkLst>
            <pc:docMk/>
            <pc:sldMk cId="0" sldId="291"/>
            <ac:spMk id="32" creationId="{F5C1AF65-E1FA-4504-8C86-782ECF002EA1}"/>
          </ac:spMkLst>
        </pc:spChg>
        <pc:spChg chg="mod">
          <ac:chgData name="Chen, Donghui" userId="bfe25fee-bf3c-4032-8356-dcc5a4f510cc" providerId="ADAL" clId="{0EB2A716-7BA8-4CBB-A120-19DCB656F6D7}" dt="2020-05-21T04:17:23.601" v="383"/>
          <ac:spMkLst>
            <pc:docMk/>
            <pc:sldMk cId="0" sldId="291"/>
            <ac:spMk id="33" creationId="{395033BF-42C5-42E0-AC72-4AE040431F64}"/>
          </ac:spMkLst>
        </pc:spChg>
        <pc:spChg chg="mod">
          <ac:chgData name="Chen, Donghui" userId="bfe25fee-bf3c-4032-8356-dcc5a4f510cc" providerId="ADAL" clId="{0EB2A716-7BA8-4CBB-A120-19DCB656F6D7}" dt="2020-05-21T04:17:23.601" v="383"/>
          <ac:spMkLst>
            <pc:docMk/>
            <pc:sldMk cId="0" sldId="291"/>
            <ac:spMk id="34" creationId="{A369C502-A5A8-4B26-B8AA-3F5CF02C6E0C}"/>
          </ac:spMkLst>
        </pc:spChg>
        <pc:spChg chg="mod">
          <ac:chgData name="Chen, Donghui" userId="bfe25fee-bf3c-4032-8356-dcc5a4f510cc" providerId="ADAL" clId="{0EB2A716-7BA8-4CBB-A120-19DCB656F6D7}" dt="2020-05-21T04:17:23.601" v="383"/>
          <ac:spMkLst>
            <pc:docMk/>
            <pc:sldMk cId="0" sldId="291"/>
            <ac:spMk id="35" creationId="{63D1AA75-692E-4904-B9E2-120D90438CFB}"/>
          </ac:spMkLst>
        </pc:spChg>
        <pc:spChg chg="mod">
          <ac:chgData name="Chen, Donghui" userId="bfe25fee-bf3c-4032-8356-dcc5a4f510cc" providerId="ADAL" clId="{0EB2A716-7BA8-4CBB-A120-19DCB656F6D7}" dt="2020-05-21T04:17:23.601" v="383"/>
          <ac:spMkLst>
            <pc:docMk/>
            <pc:sldMk cId="0" sldId="291"/>
            <ac:spMk id="36" creationId="{53275F7F-F256-494E-8D2F-8F4A096EAAB3}"/>
          </ac:spMkLst>
        </pc:spChg>
        <pc:spChg chg="mod">
          <ac:chgData name="Chen, Donghui" userId="bfe25fee-bf3c-4032-8356-dcc5a4f510cc" providerId="ADAL" clId="{0EB2A716-7BA8-4CBB-A120-19DCB656F6D7}" dt="2020-05-21T04:17:23.601" v="383"/>
          <ac:spMkLst>
            <pc:docMk/>
            <pc:sldMk cId="0" sldId="291"/>
            <ac:spMk id="37" creationId="{BC50BC46-D32C-4BCF-803E-B8086A02A775}"/>
          </ac:spMkLst>
        </pc:spChg>
        <pc:spChg chg="mod">
          <ac:chgData name="Chen, Donghui" userId="bfe25fee-bf3c-4032-8356-dcc5a4f510cc" providerId="ADAL" clId="{0EB2A716-7BA8-4CBB-A120-19DCB656F6D7}" dt="2020-05-21T04:17:23.601" v="383"/>
          <ac:spMkLst>
            <pc:docMk/>
            <pc:sldMk cId="0" sldId="291"/>
            <ac:spMk id="38" creationId="{42426DAC-63F7-4E3C-BDAA-B5AB72408CD2}"/>
          </ac:spMkLst>
        </pc:spChg>
        <pc:spChg chg="mod">
          <ac:chgData name="Chen, Donghui" userId="bfe25fee-bf3c-4032-8356-dcc5a4f510cc" providerId="ADAL" clId="{0EB2A716-7BA8-4CBB-A120-19DCB656F6D7}" dt="2020-05-21T04:17:23.601" v="383"/>
          <ac:spMkLst>
            <pc:docMk/>
            <pc:sldMk cId="0" sldId="291"/>
            <ac:spMk id="39" creationId="{DE94CBF7-CC15-4721-95FD-1098527F2962}"/>
          </ac:spMkLst>
        </pc:spChg>
        <pc:spChg chg="mod">
          <ac:chgData name="Chen, Donghui" userId="bfe25fee-bf3c-4032-8356-dcc5a4f510cc" providerId="ADAL" clId="{0EB2A716-7BA8-4CBB-A120-19DCB656F6D7}" dt="2020-05-21T04:17:23.601" v="383"/>
          <ac:spMkLst>
            <pc:docMk/>
            <pc:sldMk cId="0" sldId="291"/>
            <ac:spMk id="40" creationId="{03CC52D0-1175-4021-BBD5-AA17BE8733A8}"/>
          </ac:spMkLst>
        </pc:spChg>
        <pc:spChg chg="mod">
          <ac:chgData name="Chen, Donghui" userId="bfe25fee-bf3c-4032-8356-dcc5a4f510cc" providerId="ADAL" clId="{0EB2A716-7BA8-4CBB-A120-19DCB656F6D7}" dt="2020-05-21T04:17:23.601" v="383"/>
          <ac:spMkLst>
            <pc:docMk/>
            <pc:sldMk cId="0" sldId="291"/>
            <ac:spMk id="41" creationId="{C77AC06E-BC23-4F67-84E1-FCBFD7FEAA29}"/>
          </ac:spMkLst>
        </pc:spChg>
        <pc:spChg chg="mod">
          <ac:chgData name="Chen, Donghui" userId="bfe25fee-bf3c-4032-8356-dcc5a4f510cc" providerId="ADAL" clId="{0EB2A716-7BA8-4CBB-A120-19DCB656F6D7}" dt="2020-05-21T04:17:23.601" v="383"/>
          <ac:spMkLst>
            <pc:docMk/>
            <pc:sldMk cId="0" sldId="291"/>
            <ac:spMk id="42" creationId="{E8F62D32-9412-42EC-ABFC-C69DF48D06AF}"/>
          </ac:spMkLst>
        </pc:spChg>
        <pc:spChg chg="mod">
          <ac:chgData name="Chen, Donghui" userId="bfe25fee-bf3c-4032-8356-dcc5a4f510cc" providerId="ADAL" clId="{0EB2A716-7BA8-4CBB-A120-19DCB656F6D7}" dt="2020-05-21T04:17:23.601" v="383"/>
          <ac:spMkLst>
            <pc:docMk/>
            <pc:sldMk cId="0" sldId="291"/>
            <ac:spMk id="43" creationId="{86A0F47A-773E-4111-B292-4480166E7C71}"/>
          </ac:spMkLst>
        </pc:spChg>
        <pc:spChg chg="mod">
          <ac:chgData name="Chen, Donghui" userId="bfe25fee-bf3c-4032-8356-dcc5a4f510cc" providerId="ADAL" clId="{0EB2A716-7BA8-4CBB-A120-19DCB656F6D7}" dt="2020-05-21T04:17:23.601" v="383"/>
          <ac:spMkLst>
            <pc:docMk/>
            <pc:sldMk cId="0" sldId="291"/>
            <ac:spMk id="44" creationId="{B55F7004-F475-465B-911E-658BC7F24261}"/>
          </ac:spMkLst>
        </pc:spChg>
        <pc:spChg chg="mod">
          <ac:chgData name="Chen, Donghui" userId="bfe25fee-bf3c-4032-8356-dcc5a4f510cc" providerId="ADAL" clId="{0EB2A716-7BA8-4CBB-A120-19DCB656F6D7}" dt="2020-05-21T04:17:23.601" v="383"/>
          <ac:spMkLst>
            <pc:docMk/>
            <pc:sldMk cId="0" sldId="291"/>
            <ac:spMk id="45" creationId="{77DFE6EE-8CAF-4C1D-9EBF-8D58AA147507}"/>
          </ac:spMkLst>
        </pc:spChg>
        <pc:spChg chg="mod">
          <ac:chgData name="Chen, Donghui" userId="bfe25fee-bf3c-4032-8356-dcc5a4f510cc" providerId="ADAL" clId="{0EB2A716-7BA8-4CBB-A120-19DCB656F6D7}" dt="2020-05-21T04:17:23.601" v="383"/>
          <ac:spMkLst>
            <pc:docMk/>
            <pc:sldMk cId="0" sldId="291"/>
            <ac:spMk id="46" creationId="{6DC15CC5-8C6E-408A-8238-486186762AB7}"/>
          </ac:spMkLst>
        </pc:spChg>
        <pc:spChg chg="mod">
          <ac:chgData name="Chen, Donghui" userId="bfe25fee-bf3c-4032-8356-dcc5a4f510cc" providerId="ADAL" clId="{0EB2A716-7BA8-4CBB-A120-19DCB656F6D7}" dt="2020-05-21T04:17:23.601" v="383"/>
          <ac:spMkLst>
            <pc:docMk/>
            <pc:sldMk cId="0" sldId="291"/>
            <ac:spMk id="47" creationId="{6952DCCE-F3A2-4C6E-864C-B34A6AC85E3C}"/>
          </ac:spMkLst>
        </pc:spChg>
        <pc:spChg chg="mod">
          <ac:chgData name="Chen, Donghui" userId="bfe25fee-bf3c-4032-8356-dcc5a4f510cc" providerId="ADAL" clId="{0EB2A716-7BA8-4CBB-A120-19DCB656F6D7}" dt="2020-05-21T04:17:23.601" v="383"/>
          <ac:spMkLst>
            <pc:docMk/>
            <pc:sldMk cId="0" sldId="291"/>
            <ac:spMk id="48" creationId="{C6443FFB-8851-4BF9-9C17-F233FFBC7EA7}"/>
          </ac:spMkLst>
        </pc:spChg>
        <pc:spChg chg="mod">
          <ac:chgData name="Chen, Donghui" userId="bfe25fee-bf3c-4032-8356-dcc5a4f510cc" providerId="ADAL" clId="{0EB2A716-7BA8-4CBB-A120-19DCB656F6D7}" dt="2020-05-21T04:17:23.601" v="383"/>
          <ac:spMkLst>
            <pc:docMk/>
            <pc:sldMk cId="0" sldId="291"/>
            <ac:spMk id="49" creationId="{9D372986-334C-4235-9435-D20B70A9D56B}"/>
          </ac:spMkLst>
        </pc:spChg>
        <pc:spChg chg="mod">
          <ac:chgData name="Chen, Donghui" userId="bfe25fee-bf3c-4032-8356-dcc5a4f510cc" providerId="ADAL" clId="{0EB2A716-7BA8-4CBB-A120-19DCB656F6D7}" dt="2020-05-21T04:17:23.601" v="383"/>
          <ac:spMkLst>
            <pc:docMk/>
            <pc:sldMk cId="0" sldId="291"/>
            <ac:spMk id="50" creationId="{B2B95EEB-2490-4D8D-A6F0-81B11D99782E}"/>
          </ac:spMkLst>
        </pc:spChg>
        <pc:spChg chg="mod">
          <ac:chgData name="Chen, Donghui" userId="bfe25fee-bf3c-4032-8356-dcc5a4f510cc" providerId="ADAL" clId="{0EB2A716-7BA8-4CBB-A120-19DCB656F6D7}" dt="2020-05-21T04:17:23.601" v="383"/>
          <ac:spMkLst>
            <pc:docMk/>
            <pc:sldMk cId="0" sldId="291"/>
            <ac:spMk id="51" creationId="{5BF6F7CE-2065-4E94-86F5-C4DD50ABFE87}"/>
          </ac:spMkLst>
        </pc:spChg>
        <pc:spChg chg="mod">
          <ac:chgData name="Chen, Donghui" userId="bfe25fee-bf3c-4032-8356-dcc5a4f510cc" providerId="ADAL" clId="{0EB2A716-7BA8-4CBB-A120-19DCB656F6D7}" dt="2020-05-21T04:17:23.601" v="383"/>
          <ac:spMkLst>
            <pc:docMk/>
            <pc:sldMk cId="0" sldId="291"/>
            <ac:spMk id="52" creationId="{CCD50451-E033-44AB-8134-0FF2D2334D40}"/>
          </ac:spMkLst>
        </pc:spChg>
        <pc:spChg chg="mod">
          <ac:chgData name="Chen, Donghui" userId="bfe25fee-bf3c-4032-8356-dcc5a4f510cc" providerId="ADAL" clId="{0EB2A716-7BA8-4CBB-A120-19DCB656F6D7}" dt="2020-05-21T04:17:23.601" v="383"/>
          <ac:spMkLst>
            <pc:docMk/>
            <pc:sldMk cId="0" sldId="291"/>
            <ac:spMk id="53" creationId="{BDD126BA-BA62-4966-85AF-47F506E41427}"/>
          </ac:spMkLst>
        </pc:spChg>
        <pc:spChg chg="mod">
          <ac:chgData name="Chen, Donghui" userId="bfe25fee-bf3c-4032-8356-dcc5a4f510cc" providerId="ADAL" clId="{0EB2A716-7BA8-4CBB-A120-19DCB656F6D7}" dt="2020-05-21T04:17:23.601" v="383"/>
          <ac:spMkLst>
            <pc:docMk/>
            <pc:sldMk cId="0" sldId="291"/>
            <ac:spMk id="54" creationId="{3C0C9EE3-7B56-40D0-B589-10698940D0F3}"/>
          </ac:spMkLst>
        </pc:spChg>
        <pc:spChg chg="mod">
          <ac:chgData name="Chen, Donghui" userId="bfe25fee-bf3c-4032-8356-dcc5a4f510cc" providerId="ADAL" clId="{0EB2A716-7BA8-4CBB-A120-19DCB656F6D7}" dt="2020-05-21T04:17:23.601" v="383"/>
          <ac:spMkLst>
            <pc:docMk/>
            <pc:sldMk cId="0" sldId="291"/>
            <ac:spMk id="55" creationId="{11F7722D-00A8-4378-92A4-6A679545759A}"/>
          </ac:spMkLst>
        </pc:spChg>
        <pc:spChg chg="mod">
          <ac:chgData name="Chen, Donghui" userId="bfe25fee-bf3c-4032-8356-dcc5a4f510cc" providerId="ADAL" clId="{0EB2A716-7BA8-4CBB-A120-19DCB656F6D7}" dt="2020-05-21T04:17:23.601" v="383"/>
          <ac:spMkLst>
            <pc:docMk/>
            <pc:sldMk cId="0" sldId="291"/>
            <ac:spMk id="56" creationId="{2726679F-ACCB-424D-B88C-656DD6EAB10B}"/>
          </ac:spMkLst>
        </pc:spChg>
        <pc:spChg chg="mod">
          <ac:chgData name="Chen, Donghui" userId="bfe25fee-bf3c-4032-8356-dcc5a4f510cc" providerId="ADAL" clId="{0EB2A716-7BA8-4CBB-A120-19DCB656F6D7}" dt="2020-05-21T04:17:23.601" v="383"/>
          <ac:spMkLst>
            <pc:docMk/>
            <pc:sldMk cId="0" sldId="291"/>
            <ac:spMk id="57" creationId="{1A8F72B5-47D6-43F9-B5DC-A255CA404233}"/>
          </ac:spMkLst>
        </pc:spChg>
        <pc:spChg chg="mod">
          <ac:chgData name="Chen, Donghui" userId="bfe25fee-bf3c-4032-8356-dcc5a4f510cc" providerId="ADAL" clId="{0EB2A716-7BA8-4CBB-A120-19DCB656F6D7}" dt="2020-05-21T04:17:23.601" v="383"/>
          <ac:spMkLst>
            <pc:docMk/>
            <pc:sldMk cId="0" sldId="291"/>
            <ac:spMk id="58" creationId="{20A4B382-BA95-443C-8392-B4342D6AB5A5}"/>
          </ac:spMkLst>
        </pc:spChg>
        <pc:spChg chg="mod">
          <ac:chgData name="Chen, Donghui" userId="bfe25fee-bf3c-4032-8356-dcc5a4f510cc" providerId="ADAL" clId="{0EB2A716-7BA8-4CBB-A120-19DCB656F6D7}" dt="2020-05-21T04:17:23.601" v="383"/>
          <ac:spMkLst>
            <pc:docMk/>
            <pc:sldMk cId="0" sldId="291"/>
            <ac:spMk id="59" creationId="{630FD3E7-510C-4D0B-9F79-A36548CEB355}"/>
          </ac:spMkLst>
        </pc:spChg>
        <pc:spChg chg="mod">
          <ac:chgData name="Chen, Donghui" userId="bfe25fee-bf3c-4032-8356-dcc5a4f510cc" providerId="ADAL" clId="{0EB2A716-7BA8-4CBB-A120-19DCB656F6D7}" dt="2020-05-21T04:17:23.601" v="383"/>
          <ac:spMkLst>
            <pc:docMk/>
            <pc:sldMk cId="0" sldId="291"/>
            <ac:spMk id="60" creationId="{42A0C774-75B5-4850-BD12-6E50666BD80A}"/>
          </ac:spMkLst>
        </pc:spChg>
        <pc:spChg chg="mod">
          <ac:chgData name="Chen, Donghui" userId="bfe25fee-bf3c-4032-8356-dcc5a4f510cc" providerId="ADAL" clId="{0EB2A716-7BA8-4CBB-A120-19DCB656F6D7}" dt="2020-05-21T04:17:23.601" v="383"/>
          <ac:spMkLst>
            <pc:docMk/>
            <pc:sldMk cId="0" sldId="291"/>
            <ac:spMk id="61" creationId="{8E2BC7E4-224A-46BC-856D-958E14FD07D3}"/>
          </ac:spMkLst>
        </pc:spChg>
        <pc:spChg chg="mod">
          <ac:chgData name="Chen, Donghui" userId="bfe25fee-bf3c-4032-8356-dcc5a4f510cc" providerId="ADAL" clId="{0EB2A716-7BA8-4CBB-A120-19DCB656F6D7}" dt="2020-05-21T04:17:23.601" v="383"/>
          <ac:spMkLst>
            <pc:docMk/>
            <pc:sldMk cId="0" sldId="291"/>
            <ac:spMk id="62" creationId="{858FC6B6-A46D-4CF1-A858-E18B30768B4C}"/>
          </ac:spMkLst>
        </pc:spChg>
        <pc:spChg chg="mod">
          <ac:chgData name="Chen, Donghui" userId="bfe25fee-bf3c-4032-8356-dcc5a4f510cc" providerId="ADAL" clId="{0EB2A716-7BA8-4CBB-A120-19DCB656F6D7}" dt="2020-05-21T04:17:23.601" v="383"/>
          <ac:spMkLst>
            <pc:docMk/>
            <pc:sldMk cId="0" sldId="291"/>
            <ac:spMk id="63" creationId="{787B606E-A0E2-4D4E-95B3-2D6FB96AD46D}"/>
          </ac:spMkLst>
        </pc:spChg>
        <pc:spChg chg="mod">
          <ac:chgData name="Chen, Donghui" userId="bfe25fee-bf3c-4032-8356-dcc5a4f510cc" providerId="ADAL" clId="{0EB2A716-7BA8-4CBB-A120-19DCB656F6D7}" dt="2020-05-21T04:17:23.601" v="383"/>
          <ac:spMkLst>
            <pc:docMk/>
            <pc:sldMk cId="0" sldId="291"/>
            <ac:spMk id="64" creationId="{3A541242-6192-44AD-B460-15FF5F852184}"/>
          </ac:spMkLst>
        </pc:spChg>
        <pc:spChg chg="add mod">
          <ac:chgData name="Chen, Donghui" userId="bfe25fee-bf3c-4032-8356-dcc5a4f510cc" providerId="ADAL" clId="{0EB2A716-7BA8-4CBB-A120-19DCB656F6D7}" dt="2020-05-21T06:26:57.801" v="2111" actId="20577"/>
          <ac:spMkLst>
            <pc:docMk/>
            <pc:sldMk cId="0" sldId="291"/>
            <ac:spMk id="65" creationId="{43A35D28-8D24-4835-A6B5-6A1659DCA0BA}"/>
          </ac:spMkLst>
        </pc:spChg>
        <pc:grpChg chg="add del mod">
          <ac:chgData name="Chen, Donghui" userId="bfe25fee-bf3c-4032-8356-dcc5a4f510cc" providerId="ADAL" clId="{0EB2A716-7BA8-4CBB-A120-19DCB656F6D7}" dt="2020-05-21T04:42:26.639" v="524" actId="478"/>
          <ac:grpSpMkLst>
            <pc:docMk/>
            <pc:sldMk cId="0" sldId="291"/>
            <ac:grpSpMk id="5" creationId="{7B4A6BBE-4FB0-4134-AC22-0C6D495AF86E}"/>
          </ac:grpSpMkLst>
        </pc:grpChg>
        <pc:grpChg chg="mod">
          <ac:chgData name="Chen, Donghui" userId="bfe25fee-bf3c-4032-8356-dcc5a4f510cc" providerId="ADAL" clId="{0EB2A716-7BA8-4CBB-A120-19DCB656F6D7}" dt="2020-05-21T04:17:23.601" v="383"/>
          <ac:grpSpMkLst>
            <pc:docMk/>
            <pc:sldMk cId="0" sldId="291"/>
            <ac:grpSpMk id="6" creationId="{DD7C2F97-1F36-445E-92C8-ED393E6296E4}"/>
          </ac:grpSpMkLst>
        </pc:grpChg>
        <pc:picChg chg="add mod">
          <ac:chgData name="Chen, Donghui" userId="bfe25fee-bf3c-4032-8356-dcc5a4f510cc" providerId="ADAL" clId="{0EB2A716-7BA8-4CBB-A120-19DCB656F6D7}" dt="2020-05-21T04:42:37.067" v="529" actId="1076"/>
          <ac:picMkLst>
            <pc:docMk/>
            <pc:sldMk cId="0" sldId="291"/>
            <ac:picMk id="66" creationId="{FD11D960-9599-4F81-AB8F-E0428D1E7F75}"/>
          </ac:picMkLst>
        </pc:picChg>
      </pc:sldChg>
      <pc:sldChg chg="addSp modSp mod ord">
        <pc:chgData name="Chen, Donghui" userId="bfe25fee-bf3c-4032-8356-dcc5a4f510cc" providerId="ADAL" clId="{0EB2A716-7BA8-4CBB-A120-19DCB656F6D7}" dt="2020-05-21T06:12:35.795" v="1898" actId="20577"/>
        <pc:sldMkLst>
          <pc:docMk/>
          <pc:sldMk cId="0" sldId="292"/>
        </pc:sldMkLst>
        <pc:spChg chg="mod">
          <ac:chgData name="Chen, Donghui" userId="bfe25fee-bf3c-4032-8356-dcc5a4f510cc" providerId="ADAL" clId="{0EB2A716-7BA8-4CBB-A120-19DCB656F6D7}" dt="2020-05-21T04:16:49.898" v="373" actId="164"/>
          <ac:spMkLst>
            <pc:docMk/>
            <pc:sldMk cId="0" sldId="292"/>
            <ac:spMk id="3" creationId="{00000000-0000-0000-0000-000000000000}"/>
          </ac:spMkLst>
        </pc:spChg>
        <pc:spChg chg="mod">
          <ac:chgData name="Chen, Donghui" userId="bfe25fee-bf3c-4032-8356-dcc5a4f510cc" providerId="ADAL" clId="{0EB2A716-7BA8-4CBB-A120-19DCB656F6D7}" dt="2020-05-21T04:16:49.898" v="373" actId="164"/>
          <ac:spMkLst>
            <pc:docMk/>
            <pc:sldMk cId="0" sldId="292"/>
            <ac:spMk id="4" creationId="{00000000-0000-0000-0000-000000000000}"/>
          </ac:spMkLst>
        </pc:spChg>
        <pc:spChg chg="mod">
          <ac:chgData name="Chen, Donghui" userId="bfe25fee-bf3c-4032-8356-dcc5a4f510cc" providerId="ADAL" clId="{0EB2A716-7BA8-4CBB-A120-19DCB656F6D7}" dt="2020-05-21T04:16:49.898" v="373" actId="164"/>
          <ac:spMkLst>
            <pc:docMk/>
            <pc:sldMk cId="0" sldId="292"/>
            <ac:spMk id="5" creationId="{00000000-0000-0000-0000-000000000000}"/>
          </ac:spMkLst>
        </pc:spChg>
        <pc:spChg chg="mod">
          <ac:chgData name="Chen, Donghui" userId="bfe25fee-bf3c-4032-8356-dcc5a4f510cc" providerId="ADAL" clId="{0EB2A716-7BA8-4CBB-A120-19DCB656F6D7}" dt="2020-05-21T04:16:49.898" v="373" actId="164"/>
          <ac:spMkLst>
            <pc:docMk/>
            <pc:sldMk cId="0" sldId="292"/>
            <ac:spMk id="6" creationId="{00000000-0000-0000-0000-000000000000}"/>
          </ac:spMkLst>
        </pc:spChg>
        <pc:spChg chg="mod">
          <ac:chgData name="Chen, Donghui" userId="bfe25fee-bf3c-4032-8356-dcc5a4f510cc" providerId="ADAL" clId="{0EB2A716-7BA8-4CBB-A120-19DCB656F6D7}" dt="2020-05-21T04:16:49.898" v="373" actId="164"/>
          <ac:spMkLst>
            <pc:docMk/>
            <pc:sldMk cId="0" sldId="292"/>
            <ac:spMk id="7" creationId="{00000000-0000-0000-0000-000000000000}"/>
          </ac:spMkLst>
        </pc:spChg>
        <pc:spChg chg="mod">
          <ac:chgData name="Chen, Donghui" userId="bfe25fee-bf3c-4032-8356-dcc5a4f510cc" providerId="ADAL" clId="{0EB2A716-7BA8-4CBB-A120-19DCB656F6D7}" dt="2020-05-21T04:16:49.898" v="373" actId="164"/>
          <ac:spMkLst>
            <pc:docMk/>
            <pc:sldMk cId="0" sldId="292"/>
            <ac:spMk id="8" creationId="{00000000-0000-0000-0000-000000000000}"/>
          </ac:spMkLst>
        </pc:spChg>
        <pc:spChg chg="mod">
          <ac:chgData name="Chen, Donghui" userId="bfe25fee-bf3c-4032-8356-dcc5a4f510cc" providerId="ADAL" clId="{0EB2A716-7BA8-4CBB-A120-19DCB656F6D7}" dt="2020-05-21T04:16:49.898" v="373" actId="164"/>
          <ac:spMkLst>
            <pc:docMk/>
            <pc:sldMk cId="0" sldId="292"/>
            <ac:spMk id="9" creationId="{00000000-0000-0000-0000-000000000000}"/>
          </ac:spMkLst>
        </pc:spChg>
        <pc:spChg chg="mod">
          <ac:chgData name="Chen, Donghui" userId="bfe25fee-bf3c-4032-8356-dcc5a4f510cc" providerId="ADAL" clId="{0EB2A716-7BA8-4CBB-A120-19DCB656F6D7}" dt="2020-05-21T04:16:49.898" v="373" actId="164"/>
          <ac:spMkLst>
            <pc:docMk/>
            <pc:sldMk cId="0" sldId="292"/>
            <ac:spMk id="10" creationId="{00000000-0000-0000-0000-000000000000}"/>
          </ac:spMkLst>
        </pc:spChg>
        <pc:spChg chg="mod">
          <ac:chgData name="Chen, Donghui" userId="bfe25fee-bf3c-4032-8356-dcc5a4f510cc" providerId="ADAL" clId="{0EB2A716-7BA8-4CBB-A120-19DCB656F6D7}" dt="2020-05-21T04:16:49.898" v="373" actId="164"/>
          <ac:spMkLst>
            <pc:docMk/>
            <pc:sldMk cId="0" sldId="292"/>
            <ac:spMk id="11" creationId="{00000000-0000-0000-0000-000000000000}"/>
          </ac:spMkLst>
        </pc:spChg>
        <pc:spChg chg="mod">
          <ac:chgData name="Chen, Donghui" userId="bfe25fee-bf3c-4032-8356-dcc5a4f510cc" providerId="ADAL" clId="{0EB2A716-7BA8-4CBB-A120-19DCB656F6D7}" dt="2020-05-21T04:16:49.898" v="373" actId="164"/>
          <ac:spMkLst>
            <pc:docMk/>
            <pc:sldMk cId="0" sldId="292"/>
            <ac:spMk id="12" creationId="{00000000-0000-0000-0000-000000000000}"/>
          </ac:spMkLst>
        </pc:spChg>
        <pc:spChg chg="mod">
          <ac:chgData name="Chen, Donghui" userId="bfe25fee-bf3c-4032-8356-dcc5a4f510cc" providerId="ADAL" clId="{0EB2A716-7BA8-4CBB-A120-19DCB656F6D7}" dt="2020-05-21T04:16:49.898" v="373" actId="164"/>
          <ac:spMkLst>
            <pc:docMk/>
            <pc:sldMk cId="0" sldId="292"/>
            <ac:spMk id="13" creationId="{00000000-0000-0000-0000-000000000000}"/>
          </ac:spMkLst>
        </pc:spChg>
        <pc:spChg chg="mod">
          <ac:chgData name="Chen, Donghui" userId="bfe25fee-bf3c-4032-8356-dcc5a4f510cc" providerId="ADAL" clId="{0EB2A716-7BA8-4CBB-A120-19DCB656F6D7}" dt="2020-05-21T04:16:49.898" v="373" actId="164"/>
          <ac:spMkLst>
            <pc:docMk/>
            <pc:sldMk cId="0" sldId="292"/>
            <ac:spMk id="14" creationId="{00000000-0000-0000-0000-000000000000}"/>
          </ac:spMkLst>
        </pc:spChg>
        <pc:spChg chg="mod">
          <ac:chgData name="Chen, Donghui" userId="bfe25fee-bf3c-4032-8356-dcc5a4f510cc" providerId="ADAL" clId="{0EB2A716-7BA8-4CBB-A120-19DCB656F6D7}" dt="2020-05-21T04:16:49.898" v="373" actId="164"/>
          <ac:spMkLst>
            <pc:docMk/>
            <pc:sldMk cId="0" sldId="292"/>
            <ac:spMk id="15" creationId="{00000000-0000-0000-0000-000000000000}"/>
          </ac:spMkLst>
        </pc:spChg>
        <pc:spChg chg="mod">
          <ac:chgData name="Chen, Donghui" userId="bfe25fee-bf3c-4032-8356-dcc5a4f510cc" providerId="ADAL" clId="{0EB2A716-7BA8-4CBB-A120-19DCB656F6D7}" dt="2020-05-21T04:16:49.898" v="373" actId="164"/>
          <ac:spMkLst>
            <pc:docMk/>
            <pc:sldMk cId="0" sldId="292"/>
            <ac:spMk id="16" creationId="{00000000-0000-0000-0000-000000000000}"/>
          </ac:spMkLst>
        </pc:spChg>
        <pc:spChg chg="mod">
          <ac:chgData name="Chen, Donghui" userId="bfe25fee-bf3c-4032-8356-dcc5a4f510cc" providerId="ADAL" clId="{0EB2A716-7BA8-4CBB-A120-19DCB656F6D7}" dt="2020-05-21T04:16:49.898" v="373" actId="164"/>
          <ac:spMkLst>
            <pc:docMk/>
            <pc:sldMk cId="0" sldId="292"/>
            <ac:spMk id="17" creationId="{00000000-0000-0000-0000-000000000000}"/>
          </ac:spMkLst>
        </pc:spChg>
        <pc:spChg chg="mod">
          <ac:chgData name="Chen, Donghui" userId="bfe25fee-bf3c-4032-8356-dcc5a4f510cc" providerId="ADAL" clId="{0EB2A716-7BA8-4CBB-A120-19DCB656F6D7}" dt="2020-05-21T04:16:49.898" v="373" actId="164"/>
          <ac:spMkLst>
            <pc:docMk/>
            <pc:sldMk cId="0" sldId="292"/>
            <ac:spMk id="18" creationId="{00000000-0000-0000-0000-000000000000}"/>
          </ac:spMkLst>
        </pc:spChg>
        <pc:spChg chg="mod">
          <ac:chgData name="Chen, Donghui" userId="bfe25fee-bf3c-4032-8356-dcc5a4f510cc" providerId="ADAL" clId="{0EB2A716-7BA8-4CBB-A120-19DCB656F6D7}" dt="2020-05-21T04:16:49.898" v="373" actId="164"/>
          <ac:spMkLst>
            <pc:docMk/>
            <pc:sldMk cId="0" sldId="292"/>
            <ac:spMk id="19" creationId="{00000000-0000-0000-0000-000000000000}"/>
          </ac:spMkLst>
        </pc:spChg>
        <pc:spChg chg="mod">
          <ac:chgData name="Chen, Donghui" userId="bfe25fee-bf3c-4032-8356-dcc5a4f510cc" providerId="ADAL" clId="{0EB2A716-7BA8-4CBB-A120-19DCB656F6D7}" dt="2020-05-21T04:16:49.898" v="373" actId="164"/>
          <ac:spMkLst>
            <pc:docMk/>
            <pc:sldMk cId="0" sldId="292"/>
            <ac:spMk id="20" creationId="{00000000-0000-0000-0000-000000000000}"/>
          </ac:spMkLst>
        </pc:spChg>
        <pc:spChg chg="mod">
          <ac:chgData name="Chen, Donghui" userId="bfe25fee-bf3c-4032-8356-dcc5a4f510cc" providerId="ADAL" clId="{0EB2A716-7BA8-4CBB-A120-19DCB656F6D7}" dt="2020-05-21T04:16:49.898" v="373" actId="164"/>
          <ac:spMkLst>
            <pc:docMk/>
            <pc:sldMk cId="0" sldId="292"/>
            <ac:spMk id="21" creationId="{00000000-0000-0000-0000-000000000000}"/>
          </ac:spMkLst>
        </pc:spChg>
        <pc:spChg chg="mod">
          <ac:chgData name="Chen, Donghui" userId="bfe25fee-bf3c-4032-8356-dcc5a4f510cc" providerId="ADAL" clId="{0EB2A716-7BA8-4CBB-A120-19DCB656F6D7}" dt="2020-05-21T04:16:49.898" v="373" actId="164"/>
          <ac:spMkLst>
            <pc:docMk/>
            <pc:sldMk cId="0" sldId="292"/>
            <ac:spMk id="22" creationId="{00000000-0000-0000-0000-000000000000}"/>
          </ac:spMkLst>
        </pc:spChg>
        <pc:spChg chg="mod">
          <ac:chgData name="Chen, Donghui" userId="bfe25fee-bf3c-4032-8356-dcc5a4f510cc" providerId="ADAL" clId="{0EB2A716-7BA8-4CBB-A120-19DCB656F6D7}" dt="2020-05-21T04:16:49.898" v="373" actId="164"/>
          <ac:spMkLst>
            <pc:docMk/>
            <pc:sldMk cId="0" sldId="292"/>
            <ac:spMk id="23" creationId="{00000000-0000-0000-0000-000000000000}"/>
          </ac:spMkLst>
        </pc:spChg>
        <pc:spChg chg="mod">
          <ac:chgData name="Chen, Donghui" userId="bfe25fee-bf3c-4032-8356-dcc5a4f510cc" providerId="ADAL" clId="{0EB2A716-7BA8-4CBB-A120-19DCB656F6D7}" dt="2020-05-21T04:16:49.898" v="373" actId="164"/>
          <ac:spMkLst>
            <pc:docMk/>
            <pc:sldMk cId="0" sldId="292"/>
            <ac:spMk id="24" creationId="{00000000-0000-0000-0000-000000000000}"/>
          </ac:spMkLst>
        </pc:spChg>
        <pc:spChg chg="mod">
          <ac:chgData name="Chen, Donghui" userId="bfe25fee-bf3c-4032-8356-dcc5a4f510cc" providerId="ADAL" clId="{0EB2A716-7BA8-4CBB-A120-19DCB656F6D7}" dt="2020-05-21T04:16:49.898" v="373" actId="164"/>
          <ac:spMkLst>
            <pc:docMk/>
            <pc:sldMk cId="0" sldId="292"/>
            <ac:spMk id="25" creationId="{00000000-0000-0000-0000-000000000000}"/>
          </ac:spMkLst>
        </pc:spChg>
        <pc:spChg chg="mod">
          <ac:chgData name="Chen, Donghui" userId="bfe25fee-bf3c-4032-8356-dcc5a4f510cc" providerId="ADAL" clId="{0EB2A716-7BA8-4CBB-A120-19DCB656F6D7}" dt="2020-05-21T04:16:49.898" v="373" actId="164"/>
          <ac:spMkLst>
            <pc:docMk/>
            <pc:sldMk cId="0" sldId="292"/>
            <ac:spMk id="26" creationId="{00000000-0000-0000-0000-000000000000}"/>
          </ac:spMkLst>
        </pc:spChg>
        <pc:spChg chg="mod">
          <ac:chgData name="Chen, Donghui" userId="bfe25fee-bf3c-4032-8356-dcc5a4f510cc" providerId="ADAL" clId="{0EB2A716-7BA8-4CBB-A120-19DCB656F6D7}" dt="2020-05-21T04:16:49.898" v="373" actId="164"/>
          <ac:spMkLst>
            <pc:docMk/>
            <pc:sldMk cId="0" sldId="292"/>
            <ac:spMk id="27" creationId="{00000000-0000-0000-0000-000000000000}"/>
          </ac:spMkLst>
        </pc:spChg>
        <pc:spChg chg="mod">
          <ac:chgData name="Chen, Donghui" userId="bfe25fee-bf3c-4032-8356-dcc5a4f510cc" providerId="ADAL" clId="{0EB2A716-7BA8-4CBB-A120-19DCB656F6D7}" dt="2020-05-21T04:16:49.898" v="373" actId="164"/>
          <ac:spMkLst>
            <pc:docMk/>
            <pc:sldMk cId="0" sldId="292"/>
            <ac:spMk id="28" creationId="{00000000-0000-0000-0000-000000000000}"/>
          </ac:spMkLst>
        </pc:spChg>
        <pc:spChg chg="mod">
          <ac:chgData name="Chen, Donghui" userId="bfe25fee-bf3c-4032-8356-dcc5a4f510cc" providerId="ADAL" clId="{0EB2A716-7BA8-4CBB-A120-19DCB656F6D7}" dt="2020-05-21T04:16:49.898" v="373" actId="164"/>
          <ac:spMkLst>
            <pc:docMk/>
            <pc:sldMk cId="0" sldId="292"/>
            <ac:spMk id="29" creationId="{00000000-0000-0000-0000-000000000000}"/>
          </ac:spMkLst>
        </pc:spChg>
        <pc:spChg chg="mod">
          <ac:chgData name="Chen, Donghui" userId="bfe25fee-bf3c-4032-8356-dcc5a4f510cc" providerId="ADAL" clId="{0EB2A716-7BA8-4CBB-A120-19DCB656F6D7}" dt="2020-05-21T04:16:49.898" v="373" actId="164"/>
          <ac:spMkLst>
            <pc:docMk/>
            <pc:sldMk cId="0" sldId="292"/>
            <ac:spMk id="30" creationId="{00000000-0000-0000-0000-000000000000}"/>
          </ac:spMkLst>
        </pc:spChg>
        <pc:spChg chg="mod">
          <ac:chgData name="Chen, Donghui" userId="bfe25fee-bf3c-4032-8356-dcc5a4f510cc" providerId="ADAL" clId="{0EB2A716-7BA8-4CBB-A120-19DCB656F6D7}" dt="2020-05-21T04:16:49.898" v="373" actId="164"/>
          <ac:spMkLst>
            <pc:docMk/>
            <pc:sldMk cId="0" sldId="292"/>
            <ac:spMk id="31" creationId="{00000000-0000-0000-0000-000000000000}"/>
          </ac:spMkLst>
        </pc:spChg>
        <pc:spChg chg="mod">
          <ac:chgData name="Chen, Donghui" userId="bfe25fee-bf3c-4032-8356-dcc5a4f510cc" providerId="ADAL" clId="{0EB2A716-7BA8-4CBB-A120-19DCB656F6D7}" dt="2020-05-21T04:16:49.898" v="373" actId="164"/>
          <ac:spMkLst>
            <pc:docMk/>
            <pc:sldMk cId="0" sldId="292"/>
            <ac:spMk id="32" creationId="{00000000-0000-0000-0000-000000000000}"/>
          </ac:spMkLst>
        </pc:spChg>
        <pc:spChg chg="mod">
          <ac:chgData name="Chen, Donghui" userId="bfe25fee-bf3c-4032-8356-dcc5a4f510cc" providerId="ADAL" clId="{0EB2A716-7BA8-4CBB-A120-19DCB656F6D7}" dt="2020-05-21T04:16:49.898" v="373" actId="164"/>
          <ac:spMkLst>
            <pc:docMk/>
            <pc:sldMk cId="0" sldId="292"/>
            <ac:spMk id="33" creationId="{00000000-0000-0000-0000-000000000000}"/>
          </ac:spMkLst>
        </pc:spChg>
        <pc:spChg chg="mod">
          <ac:chgData name="Chen, Donghui" userId="bfe25fee-bf3c-4032-8356-dcc5a4f510cc" providerId="ADAL" clId="{0EB2A716-7BA8-4CBB-A120-19DCB656F6D7}" dt="2020-05-21T04:16:49.898" v="373" actId="164"/>
          <ac:spMkLst>
            <pc:docMk/>
            <pc:sldMk cId="0" sldId="292"/>
            <ac:spMk id="34" creationId="{00000000-0000-0000-0000-000000000000}"/>
          </ac:spMkLst>
        </pc:spChg>
        <pc:spChg chg="mod">
          <ac:chgData name="Chen, Donghui" userId="bfe25fee-bf3c-4032-8356-dcc5a4f510cc" providerId="ADAL" clId="{0EB2A716-7BA8-4CBB-A120-19DCB656F6D7}" dt="2020-05-21T04:16:49.898" v="373" actId="164"/>
          <ac:spMkLst>
            <pc:docMk/>
            <pc:sldMk cId="0" sldId="292"/>
            <ac:spMk id="35" creationId="{00000000-0000-0000-0000-000000000000}"/>
          </ac:spMkLst>
        </pc:spChg>
        <pc:spChg chg="mod">
          <ac:chgData name="Chen, Donghui" userId="bfe25fee-bf3c-4032-8356-dcc5a4f510cc" providerId="ADAL" clId="{0EB2A716-7BA8-4CBB-A120-19DCB656F6D7}" dt="2020-05-21T04:16:49.898" v="373" actId="164"/>
          <ac:spMkLst>
            <pc:docMk/>
            <pc:sldMk cId="0" sldId="292"/>
            <ac:spMk id="36" creationId="{00000000-0000-0000-0000-000000000000}"/>
          </ac:spMkLst>
        </pc:spChg>
        <pc:spChg chg="mod">
          <ac:chgData name="Chen, Donghui" userId="bfe25fee-bf3c-4032-8356-dcc5a4f510cc" providerId="ADAL" clId="{0EB2A716-7BA8-4CBB-A120-19DCB656F6D7}" dt="2020-05-21T04:16:49.898" v="373" actId="164"/>
          <ac:spMkLst>
            <pc:docMk/>
            <pc:sldMk cId="0" sldId="292"/>
            <ac:spMk id="37" creationId="{00000000-0000-0000-0000-000000000000}"/>
          </ac:spMkLst>
        </pc:spChg>
        <pc:spChg chg="mod">
          <ac:chgData name="Chen, Donghui" userId="bfe25fee-bf3c-4032-8356-dcc5a4f510cc" providerId="ADAL" clId="{0EB2A716-7BA8-4CBB-A120-19DCB656F6D7}" dt="2020-05-21T04:16:49.898" v="373" actId="164"/>
          <ac:spMkLst>
            <pc:docMk/>
            <pc:sldMk cId="0" sldId="292"/>
            <ac:spMk id="38" creationId="{00000000-0000-0000-0000-000000000000}"/>
          </ac:spMkLst>
        </pc:spChg>
        <pc:spChg chg="mod">
          <ac:chgData name="Chen, Donghui" userId="bfe25fee-bf3c-4032-8356-dcc5a4f510cc" providerId="ADAL" clId="{0EB2A716-7BA8-4CBB-A120-19DCB656F6D7}" dt="2020-05-21T04:16:49.898" v="373" actId="164"/>
          <ac:spMkLst>
            <pc:docMk/>
            <pc:sldMk cId="0" sldId="292"/>
            <ac:spMk id="39" creationId="{00000000-0000-0000-0000-000000000000}"/>
          </ac:spMkLst>
        </pc:spChg>
        <pc:spChg chg="mod">
          <ac:chgData name="Chen, Donghui" userId="bfe25fee-bf3c-4032-8356-dcc5a4f510cc" providerId="ADAL" clId="{0EB2A716-7BA8-4CBB-A120-19DCB656F6D7}" dt="2020-05-21T04:16:49.898" v="373" actId="164"/>
          <ac:spMkLst>
            <pc:docMk/>
            <pc:sldMk cId="0" sldId="292"/>
            <ac:spMk id="40" creationId="{00000000-0000-0000-0000-000000000000}"/>
          </ac:spMkLst>
        </pc:spChg>
        <pc:spChg chg="mod">
          <ac:chgData name="Chen, Donghui" userId="bfe25fee-bf3c-4032-8356-dcc5a4f510cc" providerId="ADAL" clId="{0EB2A716-7BA8-4CBB-A120-19DCB656F6D7}" dt="2020-05-21T04:16:49.898" v="373" actId="164"/>
          <ac:spMkLst>
            <pc:docMk/>
            <pc:sldMk cId="0" sldId="292"/>
            <ac:spMk id="41" creationId="{00000000-0000-0000-0000-000000000000}"/>
          </ac:spMkLst>
        </pc:spChg>
        <pc:spChg chg="mod">
          <ac:chgData name="Chen, Donghui" userId="bfe25fee-bf3c-4032-8356-dcc5a4f510cc" providerId="ADAL" clId="{0EB2A716-7BA8-4CBB-A120-19DCB656F6D7}" dt="2020-05-21T04:16:49.898" v="373" actId="164"/>
          <ac:spMkLst>
            <pc:docMk/>
            <pc:sldMk cId="0" sldId="292"/>
            <ac:spMk id="42" creationId="{00000000-0000-0000-0000-000000000000}"/>
          </ac:spMkLst>
        </pc:spChg>
        <pc:spChg chg="mod">
          <ac:chgData name="Chen, Donghui" userId="bfe25fee-bf3c-4032-8356-dcc5a4f510cc" providerId="ADAL" clId="{0EB2A716-7BA8-4CBB-A120-19DCB656F6D7}" dt="2020-05-21T04:16:49.898" v="373" actId="164"/>
          <ac:spMkLst>
            <pc:docMk/>
            <pc:sldMk cId="0" sldId="292"/>
            <ac:spMk id="43" creationId="{00000000-0000-0000-0000-000000000000}"/>
          </ac:spMkLst>
        </pc:spChg>
        <pc:spChg chg="mod">
          <ac:chgData name="Chen, Donghui" userId="bfe25fee-bf3c-4032-8356-dcc5a4f510cc" providerId="ADAL" clId="{0EB2A716-7BA8-4CBB-A120-19DCB656F6D7}" dt="2020-05-21T04:16:49.898" v="373" actId="164"/>
          <ac:spMkLst>
            <pc:docMk/>
            <pc:sldMk cId="0" sldId="292"/>
            <ac:spMk id="44" creationId="{00000000-0000-0000-0000-000000000000}"/>
          </ac:spMkLst>
        </pc:spChg>
        <pc:spChg chg="mod">
          <ac:chgData name="Chen, Donghui" userId="bfe25fee-bf3c-4032-8356-dcc5a4f510cc" providerId="ADAL" clId="{0EB2A716-7BA8-4CBB-A120-19DCB656F6D7}" dt="2020-05-21T04:16:49.898" v="373" actId="164"/>
          <ac:spMkLst>
            <pc:docMk/>
            <pc:sldMk cId="0" sldId="292"/>
            <ac:spMk id="45" creationId="{00000000-0000-0000-0000-000000000000}"/>
          </ac:spMkLst>
        </pc:spChg>
        <pc:spChg chg="mod">
          <ac:chgData name="Chen, Donghui" userId="bfe25fee-bf3c-4032-8356-dcc5a4f510cc" providerId="ADAL" clId="{0EB2A716-7BA8-4CBB-A120-19DCB656F6D7}" dt="2020-05-21T04:16:49.898" v="373" actId="164"/>
          <ac:spMkLst>
            <pc:docMk/>
            <pc:sldMk cId="0" sldId="292"/>
            <ac:spMk id="46" creationId="{00000000-0000-0000-0000-000000000000}"/>
          </ac:spMkLst>
        </pc:spChg>
        <pc:spChg chg="mod">
          <ac:chgData name="Chen, Donghui" userId="bfe25fee-bf3c-4032-8356-dcc5a4f510cc" providerId="ADAL" clId="{0EB2A716-7BA8-4CBB-A120-19DCB656F6D7}" dt="2020-05-21T04:16:49.898" v="373" actId="164"/>
          <ac:spMkLst>
            <pc:docMk/>
            <pc:sldMk cId="0" sldId="292"/>
            <ac:spMk id="47" creationId="{00000000-0000-0000-0000-000000000000}"/>
          </ac:spMkLst>
        </pc:spChg>
        <pc:spChg chg="mod">
          <ac:chgData name="Chen, Donghui" userId="bfe25fee-bf3c-4032-8356-dcc5a4f510cc" providerId="ADAL" clId="{0EB2A716-7BA8-4CBB-A120-19DCB656F6D7}" dt="2020-05-21T04:16:49.898" v="373" actId="164"/>
          <ac:spMkLst>
            <pc:docMk/>
            <pc:sldMk cId="0" sldId="292"/>
            <ac:spMk id="48" creationId="{00000000-0000-0000-0000-000000000000}"/>
          </ac:spMkLst>
        </pc:spChg>
        <pc:spChg chg="mod">
          <ac:chgData name="Chen, Donghui" userId="bfe25fee-bf3c-4032-8356-dcc5a4f510cc" providerId="ADAL" clId="{0EB2A716-7BA8-4CBB-A120-19DCB656F6D7}" dt="2020-05-21T04:16:49.898" v="373" actId="164"/>
          <ac:spMkLst>
            <pc:docMk/>
            <pc:sldMk cId="0" sldId="292"/>
            <ac:spMk id="49" creationId="{00000000-0000-0000-0000-000000000000}"/>
          </ac:spMkLst>
        </pc:spChg>
        <pc:spChg chg="mod">
          <ac:chgData name="Chen, Donghui" userId="bfe25fee-bf3c-4032-8356-dcc5a4f510cc" providerId="ADAL" clId="{0EB2A716-7BA8-4CBB-A120-19DCB656F6D7}" dt="2020-05-21T04:16:49.898" v="373" actId="164"/>
          <ac:spMkLst>
            <pc:docMk/>
            <pc:sldMk cId="0" sldId="292"/>
            <ac:spMk id="50" creationId="{00000000-0000-0000-0000-000000000000}"/>
          </ac:spMkLst>
        </pc:spChg>
        <pc:spChg chg="mod">
          <ac:chgData name="Chen, Donghui" userId="bfe25fee-bf3c-4032-8356-dcc5a4f510cc" providerId="ADAL" clId="{0EB2A716-7BA8-4CBB-A120-19DCB656F6D7}" dt="2020-05-21T04:16:49.898" v="373" actId="164"/>
          <ac:spMkLst>
            <pc:docMk/>
            <pc:sldMk cId="0" sldId="292"/>
            <ac:spMk id="51" creationId="{00000000-0000-0000-0000-000000000000}"/>
          </ac:spMkLst>
        </pc:spChg>
        <pc:spChg chg="mod">
          <ac:chgData name="Chen, Donghui" userId="bfe25fee-bf3c-4032-8356-dcc5a4f510cc" providerId="ADAL" clId="{0EB2A716-7BA8-4CBB-A120-19DCB656F6D7}" dt="2020-05-21T04:16:49.898" v="373" actId="164"/>
          <ac:spMkLst>
            <pc:docMk/>
            <pc:sldMk cId="0" sldId="292"/>
            <ac:spMk id="52" creationId="{00000000-0000-0000-0000-000000000000}"/>
          </ac:spMkLst>
        </pc:spChg>
        <pc:spChg chg="mod">
          <ac:chgData name="Chen, Donghui" userId="bfe25fee-bf3c-4032-8356-dcc5a4f510cc" providerId="ADAL" clId="{0EB2A716-7BA8-4CBB-A120-19DCB656F6D7}" dt="2020-05-21T04:16:49.898" v="373" actId="164"/>
          <ac:spMkLst>
            <pc:docMk/>
            <pc:sldMk cId="0" sldId="292"/>
            <ac:spMk id="53" creationId="{00000000-0000-0000-0000-000000000000}"/>
          </ac:spMkLst>
        </pc:spChg>
        <pc:spChg chg="mod">
          <ac:chgData name="Chen, Donghui" userId="bfe25fee-bf3c-4032-8356-dcc5a4f510cc" providerId="ADAL" clId="{0EB2A716-7BA8-4CBB-A120-19DCB656F6D7}" dt="2020-05-21T04:16:49.898" v="373" actId="164"/>
          <ac:spMkLst>
            <pc:docMk/>
            <pc:sldMk cId="0" sldId="292"/>
            <ac:spMk id="54" creationId="{00000000-0000-0000-0000-000000000000}"/>
          </ac:spMkLst>
        </pc:spChg>
        <pc:spChg chg="mod">
          <ac:chgData name="Chen, Donghui" userId="bfe25fee-bf3c-4032-8356-dcc5a4f510cc" providerId="ADAL" clId="{0EB2A716-7BA8-4CBB-A120-19DCB656F6D7}" dt="2020-05-21T06:12:35.795" v="1898" actId="20577"/>
          <ac:spMkLst>
            <pc:docMk/>
            <pc:sldMk cId="0" sldId="292"/>
            <ac:spMk id="55" creationId="{00000000-0000-0000-0000-000000000000}"/>
          </ac:spMkLst>
        </pc:spChg>
        <pc:spChg chg="mod">
          <ac:chgData name="Chen, Donghui" userId="bfe25fee-bf3c-4032-8356-dcc5a4f510cc" providerId="ADAL" clId="{0EB2A716-7BA8-4CBB-A120-19DCB656F6D7}" dt="2020-05-21T04:16:49.898" v="373" actId="164"/>
          <ac:spMkLst>
            <pc:docMk/>
            <pc:sldMk cId="0" sldId="292"/>
            <ac:spMk id="56" creationId="{00000000-0000-0000-0000-000000000000}"/>
          </ac:spMkLst>
        </pc:spChg>
        <pc:spChg chg="mod">
          <ac:chgData name="Chen, Donghui" userId="bfe25fee-bf3c-4032-8356-dcc5a4f510cc" providerId="ADAL" clId="{0EB2A716-7BA8-4CBB-A120-19DCB656F6D7}" dt="2020-05-21T04:16:49.898" v="373" actId="164"/>
          <ac:spMkLst>
            <pc:docMk/>
            <pc:sldMk cId="0" sldId="292"/>
            <ac:spMk id="57" creationId="{00000000-0000-0000-0000-000000000000}"/>
          </ac:spMkLst>
        </pc:spChg>
        <pc:spChg chg="mod">
          <ac:chgData name="Chen, Donghui" userId="bfe25fee-bf3c-4032-8356-dcc5a4f510cc" providerId="ADAL" clId="{0EB2A716-7BA8-4CBB-A120-19DCB656F6D7}" dt="2020-05-21T04:16:49.898" v="373" actId="164"/>
          <ac:spMkLst>
            <pc:docMk/>
            <pc:sldMk cId="0" sldId="292"/>
            <ac:spMk id="58" creationId="{00000000-0000-0000-0000-000000000000}"/>
          </ac:spMkLst>
        </pc:spChg>
        <pc:spChg chg="mod">
          <ac:chgData name="Chen, Donghui" userId="bfe25fee-bf3c-4032-8356-dcc5a4f510cc" providerId="ADAL" clId="{0EB2A716-7BA8-4CBB-A120-19DCB656F6D7}" dt="2020-05-21T04:16:49.898" v="373" actId="164"/>
          <ac:spMkLst>
            <pc:docMk/>
            <pc:sldMk cId="0" sldId="292"/>
            <ac:spMk id="59" creationId="{00000000-0000-0000-0000-000000000000}"/>
          </ac:spMkLst>
        </pc:spChg>
        <pc:spChg chg="mod">
          <ac:chgData name="Chen, Donghui" userId="bfe25fee-bf3c-4032-8356-dcc5a4f510cc" providerId="ADAL" clId="{0EB2A716-7BA8-4CBB-A120-19DCB656F6D7}" dt="2020-05-21T04:16:49.898" v="373" actId="164"/>
          <ac:spMkLst>
            <pc:docMk/>
            <pc:sldMk cId="0" sldId="292"/>
            <ac:spMk id="60" creationId="{00000000-0000-0000-0000-000000000000}"/>
          </ac:spMkLst>
        </pc:spChg>
        <pc:spChg chg="add mod">
          <ac:chgData name="Chen, Donghui" userId="bfe25fee-bf3c-4032-8356-dcc5a4f510cc" providerId="ADAL" clId="{0EB2A716-7BA8-4CBB-A120-19DCB656F6D7}" dt="2020-05-21T04:17:13.300" v="381" actId="164"/>
          <ac:spMkLst>
            <pc:docMk/>
            <pc:sldMk cId="0" sldId="292"/>
            <ac:spMk id="63" creationId="{20A66BAF-4BAA-4240-A777-286CA0397BC6}"/>
          </ac:spMkLst>
        </pc:spChg>
        <pc:grpChg chg="add mod">
          <ac:chgData name="Chen, Donghui" userId="bfe25fee-bf3c-4032-8356-dcc5a4f510cc" providerId="ADAL" clId="{0EB2A716-7BA8-4CBB-A120-19DCB656F6D7}" dt="2020-05-21T04:17:13.300" v="381" actId="164"/>
          <ac:grpSpMkLst>
            <pc:docMk/>
            <pc:sldMk cId="0" sldId="292"/>
            <ac:grpSpMk id="62" creationId="{DEDBB0C5-E61C-4D8E-AFC7-29496D201A46}"/>
          </ac:grpSpMkLst>
        </pc:grpChg>
        <pc:grpChg chg="add mod">
          <ac:chgData name="Chen, Donghui" userId="bfe25fee-bf3c-4032-8356-dcc5a4f510cc" providerId="ADAL" clId="{0EB2A716-7BA8-4CBB-A120-19DCB656F6D7}" dt="2020-05-21T04:17:13.300" v="381" actId="164"/>
          <ac:grpSpMkLst>
            <pc:docMk/>
            <pc:sldMk cId="0" sldId="292"/>
            <ac:grpSpMk id="64" creationId="{5A10076E-7015-4297-A81B-0FCA2E95B937}"/>
          </ac:grpSpMkLst>
        </pc:grpChg>
      </pc:sldChg>
      <pc:sldChg chg="addSp delSp modSp mod">
        <pc:chgData name="Chen, Donghui" userId="bfe25fee-bf3c-4032-8356-dcc5a4f510cc" providerId="ADAL" clId="{0EB2A716-7BA8-4CBB-A120-19DCB656F6D7}" dt="2020-05-21T06:13:50.097" v="1920" actId="1076"/>
        <pc:sldMkLst>
          <pc:docMk/>
          <pc:sldMk cId="0" sldId="293"/>
        </pc:sldMkLst>
        <pc:spChg chg="mod">
          <ac:chgData name="Chen, Donghui" userId="bfe25fee-bf3c-4032-8356-dcc5a4f510cc" providerId="ADAL" clId="{0EB2A716-7BA8-4CBB-A120-19DCB656F6D7}" dt="2020-05-21T05:09:33.248" v="795"/>
          <ac:spMkLst>
            <pc:docMk/>
            <pc:sldMk cId="0" sldId="293"/>
            <ac:spMk id="2" creationId="{00000000-0000-0000-0000-000000000000}"/>
          </ac:spMkLst>
        </pc:spChg>
        <pc:spChg chg="del mod">
          <ac:chgData name="Chen, Donghui" userId="bfe25fee-bf3c-4032-8356-dcc5a4f510cc" providerId="ADAL" clId="{0EB2A716-7BA8-4CBB-A120-19DCB656F6D7}" dt="2020-05-21T05:11:17.020" v="803" actId="478"/>
          <ac:spMkLst>
            <pc:docMk/>
            <pc:sldMk cId="0" sldId="293"/>
            <ac:spMk id="3" creationId="{00000000-0000-0000-0000-000000000000}"/>
          </ac:spMkLst>
        </pc:spChg>
        <pc:spChg chg="del">
          <ac:chgData name="Chen, Donghui" userId="bfe25fee-bf3c-4032-8356-dcc5a4f510cc" providerId="ADAL" clId="{0EB2A716-7BA8-4CBB-A120-19DCB656F6D7}" dt="2020-05-21T05:11:32.327" v="810" actId="478"/>
          <ac:spMkLst>
            <pc:docMk/>
            <pc:sldMk cId="0" sldId="293"/>
            <ac:spMk id="4" creationId="{00000000-0000-0000-0000-000000000000}"/>
          </ac:spMkLst>
        </pc:spChg>
        <pc:spChg chg="del">
          <ac:chgData name="Chen, Donghui" userId="bfe25fee-bf3c-4032-8356-dcc5a4f510cc" providerId="ADAL" clId="{0EB2A716-7BA8-4CBB-A120-19DCB656F6D7}" dt="2020-05-21T05:10:34.895" v="798" actId="478"/>
          <ac:spMkLst>
            <pc:docMk/>
            <pc:sldMk cId="0" sldId="293"/>
            <ac:spMk id="5" creationId="{00000000-0000-0000-0000-000000000000}"/>
          </ac:spMkLst>
        </pc:spChg>
        <pc:spChg chg="del">
          <ac:chgData name="Chen, Donghui" userId="bfe25fee-bf3c-4032-8356-dcc5a4f510cc" providerId="ADAL" clId="{0EB2A716-7BA8-4CBB-A120-19DCB656F6D7}" dt="2020-05-21T05:10:34.895" v="798" actId="478"/>
          <ac:spMkLst>
            <pc:docMk/>
            <pc:sldMk cId="0" sldId="293"/>
            <ac:spMk id="6" creationId="{00000000-0000-0000-0000-000000000000}"/>
          </ac:spMkLst>
        </pc:spChg>
        <pc:spChg chg="del">
          <ac:chgData name="Chen, Donghui" userId="bfe25fee-bf3c-4032-8356-dcc5a4f510cc" providerId="ADAL" clId="{0EB2A716-7BA8-4CBB-A120-19DCB656F6D7}" dt="2020-05-21T05:10:34.895" v="798" actId="478"/>
          <ac:spMkLst>
            <pc:docMk/>
            <pc:sldMk cId="0" sldId="293"/>
            <ac:spMk id="7" creationId="{00000000-0000-0000-0000-000000000000}"/>
          </ac:spMkLst>
        </pc:spChg>
        <pc:spChg chg="del">
          <ac:chgData name="Chen, Donghui" userId="bfe25fee-bf3c-4032-8356-dcc5a4f510cc" providerId="ADAL" clId="{0EB2A716-7BA8-4CBB-A120-19DCB656F6D7}" dt="2020-05-21T05:10:34.895" v="798" actId="478"/>
          <ac:spMkLst>
            <pc:docMk/>
            <pc:sldMk cId="0" sldId="293"/>
            <ac:spMk id="8" creationId="{00000000-0000-0000-0000-000000000000}"/>
          </ac:spMkLst>
        </pc:spChg>
        <pc:spChg chg="del">
          <ac:chgData name="Chen, Donghui" userId="bfe25fee-bf3c-4032-8356-dcc5a4f510cc" providerId="ADAL" clId="{0EB2A716-7BA8-4CBB-A120-19DCB656F6D7}" dt="2020-05-21T05:10:38.024" v="799" actId="478"/>
          <ac:spMkLst>
            <pc:docMk/>
            <pc:sldMk cId="0" sldId="293"/>
            <ac:spMk id="9" creationId="{00000000-0000-0000-0000-000000000000}"/>
          </ac:spMkLst>
        </pc:spChg>
        <pc:spChg chg="mod">
          <ac:chgData name="Chen, Donghui" userId="bfe25fee-bf3c-4032-8356-dcc5a4f510cc" providerId="ADAL" clId="{0EB2A716-7BA8-4CBB-A120-19DCB656F6D7}" dt="2020-05-21T05:12:01.873" v="820" actId="1076"/>
          <ac:spMkLst>
            <pc:docMk/>
            <pc:sldMk cId="0" sldId="293"/>
            <ac:spMk id="12" creationId="{25F43A1F-7BE3-4178-8E63-0A4E2E5F1BBD}"/>
          </ac:spMkLst>
        </pc:spChg>
        <pc:spChg chg="mod">
          <ac:chgData name="Chen, Donghui" userId="bfe25fee-bf3c-4032-8356-dcc5a4f510cc" providerId="ADAL" clId="{0EB2A716-7BA8-4CBB-A120-19DCB656F6D7}" dt="2020-05-21T05:12:01.873" v="820" actId="1076"/>
          <ac:spMkLst>
            <pc:docMk/>
            <pc:sldMk cId="0" sldId="293"/>
            <ac:spMk id="13" creationId="{A7CDDFFF-039A-4B21-B6D0-8E9B929A63F2}"/>
          </ac:spMkLst>
        </pc:spChg>
        <pc:spChg chg="mod">
          <ac:chgData name="Chen, Donghui" userId="bfe25fee-bf3c-4032-8356-dcc5a4f510cc" providerId="ADAL" clId="{0EB2A716-7BA8-4CBB-A120-19DCB656F6D7}" dt="2020-05-21T05:12:01.873" v="820" actId="1076"/>
          <ac:spMkLst>
            <pc:docMk/>
            <pc:sldMk cId="0" sldId="293"/>
            <ac:spMk id="14" creationId="{E3B8A191-E29C-4D3E-9F4C-0360E1FD2D48}"/>
          </ac:spMkLst>
        </pc:spChg>
        <pc:spChg chg="mod">
          <ac:chgData name="Chen, Donghui" userId="bfe25fee-bf3c-4032-8356-dcc5a4f510cc" providerId="ADAL" clId="{0EB2A716-7BA8-4CBB-A120-19DCB656F6D7}" dt="2020-05-21T05:12:01.873" v="820" actId="1076"/>
          <ac:spMkLst>
            <pc:docMk/>
            <pc:sldMk cId="0" sldId="293"/>
            <ac:spMk id="15" creationId="{8129FE7D-7411-4529-9F83-4DC7A6C78986}"/>
          </ac:spMkLst>
        </pc:spChg>
        <pc:spChg chg="mod">
          <ac:chgData name="Chen, Donghui" userId="bfe25fee-bf3c-4032-8356-dcc5a4f510cc" providerId="ADAL" clId="{0EB2A716-7BA8-4CBB-A120-19DCB656F6D7}" dt="2020-05-21T05:12:28.886" v="824" actId="20577"/>
          <ac:spMkLst>
            <pc:docMk/>
            <pc:sldMk cId="0" sldId="293"/>
            <ac:spMk id="16" creationId="{C235A8F5-DE87-4120-8259-89DB74C64939}"/>
          </ac:spMkLst>
        </pc:spChg>
        <pc:spChg chg="mod">
          <ac:chgData name="Chen, Donghui" userId="bfe25fee-bf3c-4032-8356-dcc5a4f510cc" providerId="ADAL" clId="{0EB2A716-7BA8-4CBB-A120-19DCB656F6D7}" dt="2020-05-21T05:12:01.873" v="820" actId="1076"/>
          <ac:spMkLst>
            <pc:docMk/>
            <pc:sldMk cId="0" sldId="293"/>
            <ac:spMk id="17" creationId="{29BA8003-DA28-49EE-885D-86A7656101D8}"/>
          </ac:spMkLst>
        </pc:spChg>
        <pc:spChg chg="mod">
          <ac:chgData name="Chen, Donghui" userId="bfe25fee-bf3c-4032-8356-dcc5a4f510cc" providerId="ADAL" clId="{0EB2A716-7BA8-4CBB-A120-19DCB656F6D7}" dt="2020-05-21T05:12:01.873" v="820" actId="1076"/>
          <ac:spMkLst>
            <pc:docMk/>
            <pc:sldMk cId="0" sldId="293"/>
            <ac:spMk id="18" creationId="{45ED382C-76EB-45B6-857F-B01AC5B3ACA1}"/>
          </ac:spMkLst>
        </pc:spChg>
        <pc:spChg chg="mod">
          <ac:chgData name="Chen, Donghui" userId="bfe25fee-bf3c-4032-8356-dcc5a4f510cc" providerId="ADAL" clId="{0EB2A716-7BA8-4CBB-A120-19DCB656F6D7}" dt="2020-05-21T05:12:01.873" v="820" actId="1076"/>
          <ac:spMkLst>
            <pc:docMk/>
            <pc:sldMk cId="0" sldId="293"/>
            <ac:spMk id="19" creationId="{A23CFB76-A896-4647-A9DA-719978591978}"/>
          </ac:spMkLst>
        </pc:spChg>
        <pc:spChg chg="mod">
          <ac:chgData name="Chen, Donghui" userId="bfe25fee-bf3c-4032-8356-dcc5a4f510cc" providerId="ADAL" clId="{0EB2A716-7BA8-4CBB-A120-19DCB656F6D7}" dt="2020-05-21T05:10:53.280" v="800"/>
          <ac:spMkLst>
            <pc:docMk/>
            <pc:sldMk cId="0" sldId="293"/>
            <ac:spMk id="22" creationId="{0B004F4B-A978-4791-B65A-697FA9E71E82}"/>
          </ac:spMkLst>
        </pc:spChg>
        <pc:spChg chg="mod">
          <ac:chgData name="Chen, Donghui" userId="bfe25fee-bf3c-4032-8356-dcc5a4f510cc" providerId="ADAL" clId="{0EB2A716-7BA8-4CBB-A120-19DCB656F6D7}" dt="2020-05-21T05:10:53.280" v="800"/>
          <ac:spMkLst>
            <pc:docMk/>
            <pc:sldMk cId="0" sldId="293"/>
            <ac:spMk id="23" creationId="{D3748559-C280-4BE6-BEB7-D4DA328C710F}"/>
          </ac:spMkLst>
        </pc:spChg>
        <pc:spChg chg="mod">
          <ac:chgData name="Chen, Donghui" userId="bfe25fee-bf3c-4032-8356-dcc5a4f510cc" providerId="ADAL" clId="{0EB2A716-7BA8-4CBB-A120-19DCB656F6D7}" dt="2020-05-21T05:10:53.280" v="800"/>
          <ac:spMkLst>
            <pc:docMk/>
            <pc:sldMk cId="0" sldId="293"/>
            <ac:spMk id="24" creationId="{0B0D988D-F016-48D8-8AE6-124AC7FC6ECD}"/>
          </ac:spMkLst>
        </pc:spChg>
        <pc:spChg chg="mod">
          <ac:chgData name="Chen, Donghui" userId="bfe25fee-bf3c-4032-8356-dcc5a4f510cc" providerId="ADAL" clId="{0EB2A716-7BA8-4CBB-A120-19DCB656F6D7}" dt="2020-05-21T05:10:53.280" v="800"/>
          <ac:spMkLst>
            <pc:docMk/>
            <pc:sldMk cId="0" sldId="293"/>
            <ac:spMk id="25" creationId="{8601BBB5-452E-4EAF-9B17-D3AC70A2A72B}"/>
          </ac:spMkLst>
        </pc:spChg>
        <pc:spChg chg="mod">
          <ac:chgData name="Chen, Donghui" userId="bfe25fee-bf3c-4032-8356-dcc5a4f510cc" providerId="ADAL" clId="{0EB2A716-7BA8-4CBB-A120-19DCB656F6D7}" dt="2020-05-21T05:10:53.280" v="800"/>
          <ac:spMkLst>
            <pc:docMk/>
            <pc:sldMk cId="0" sldId="293"/>
            <ac:spMk id="26" creationId="{F254E450-3FB9-4728-95DF-72CB4C715D14}"/>
          </ac:spMkLst>
        </pc:spChg>
        <pc:spChg chg="mod">
          <ac:chgData name="Chen, Donghui" userId="bfe25fee-bf3c-4032-8356-dcc5a4f510cc" providerId="ADAL" clId="{0EB2A716-7BA8-4CBB-A120-19DCB656F6D7}" dt="2020-05-21T05:10:53.280" v="800"/>
          <ac:spMkLst>
            <pc:docMk/>
            <pc:sldMk cId="0" sldId="293"/>
            <ac:spMk id="27" creationId="{A22D8D15-6ACF-42B6-9C39-DA6EE98A2DEA}"/>
          </ac:spMkLst>
        </pc:spChg>
        <pc:spChg chg="mod">
          <ac:chgData name="Chen, Donghui" userId="bfe25fee-bf3c-4032-8356-dcc5a4f510cc" providerId="ADAL" clId="{0EB2A716-7BA8-4CBB-A120-19DCB656F6D7}" dt="2020-05-21T05:10:53.280" v="800"/>
          <ac:spMkLst>
            <pc:docMk/>
            <pc:sldMk cId="0" sldId="293"/>
            <ac:spMk id="28" creationId="{AC3C49C1-94C9-483B-A994-2802DB41C13F}"/>
          </ac:spMkLst>
        </pc:spChg>
        <pc:spChg chg="mod">
          <ac:chgData name="Chen, Donghui" userId="bfe25fee-bf3c-4032-8356-dcc5a4f510cc" providerId="ADAL" clId="{0EB2A716-7BA8-4CBB-A120-19DCB656F6D7}" dt="2020-05-21T05:10:53.280" v="800"/>
          <ac:spMkLst>
            <pc:docMk/>
            <pc:sldMk cId="0" sldId="293"/>
            <ac:spMk id="29" creationId="{8A6C75F4-084C-4FB3-9EC1-74B05901744F}"/>
          </ac:spMkLst>
        </pc:spChg>
        <pc:spChg chg="mod">
          <ac:chgData name="Chen, Donghui" userId="bfe25fee-bf3c-4032-8356-dcc5a4f510cc" providerId="ADAL" clId="{0EB2A716-7BA8-4CBB-A120-19DCB656F6D7}" dt="2020-05-21T05:10:53.280" v="800"/>
          <ac:spMkLst>
            <pc:docMk/>
            <pc:sldMk cId="0" sldId="293"/>
            <ac:spMk id="30" creationId="{7FA156F0-F0E9-456C-961E-5A79FA4DC374}"/>
          </ac:spMkLst>
        </pc:spChg>
        <pc:spChg chg="mod">
          <ac:chgData name="Chen, Donghui" userId="bfe25fee-bf3c-4032-8356-dcc5a4f510cc" providerId="ADAL" clId="{0EB2A716-7BA8-4CBB-A120-19DCB656F6D7}" dt="2020-05-21T05:10:53.280" v="800"/>
          <ac:spMkLst>
            <pc:docMk/>
            <pc:sldMk cId="0" sldId="293"/>
            <ac:spMk id="31" creationId="{0E84AAEE-C1C6-4CE9-B8D1-3608E2BE80F1}"/>
          </ac:spMkLst>
        </pc:spChg>
        <pc:spChg chg="mod">
          <ac:chgData name="Chen, Donghui" userId="bfe25fee-bf3c-4032-8356-dcc5a4f510cc" providerId="ADAL" clId="{0EB2A716-7BA8-4CBB-A120-19DCB656F6D7}" dt="2020-05-21T05:10:53.280" v="800"/>
          <ac:spMkLst>
            <pc:docMk/>
            <pc:sldMk cId="0" sldId="293"/>
            <ac:spMk id="32" creationId="{73C85FB2-DFE7-444B-9989-8D227959DC63}"/>
          </ac:spMkLst>
        </pc:spChg>
        <pc:spChg chg="mod">
          <ac:chgData name="Chen, Donghui" userId="bfe25fee-bf3c-4032-8356-dcc5a4f510cc" providerId="ADAL" clId="{0EB2A716-7BA8-4CBB-A120-19DCB656F6D7}" dt="2020-05-21T05:10:53.280" v="800"/>
          <ac:spMkLst>
            <pc:docMk/>
            <pc:sldMk cId="0" sldId="293"/>
            <ac:spMk id="33" creationId="{58E0CCC8-ADB3-4954-B739-2DCDCC949AF7}"/>
          </ac:spMkLst>
        </pc:spChg>
        <pc:spChg chg="mod">
          <ac:chgData name="Chen, Donghui" userId="bfe25fee-bf3c-4032-8356-dcc5a4f510cc" providerId="ADAL" clId="{0EB2A716-7BA8-4CBB-A120-19DCB656F6D7}" dt="2020-05-21T05:10:53.280" v="800"/>
          <ac:spMkLst>
            <pc:docMk/>
            <pc:sldMk cId="0" sldId="293"/>
            <ac:spMk id="34" creationId="{C82FD381-D7E7-4121-BA02-F2B5A6FCF675}"/>
          </ac:spMkLst>
        </pc:spChg>
        <pc:spChg chg="mod">
          <ac:chgData name="Chen, Donghui" userId="bfe25fee-bf3c-4032-8356-dcc5a4f510cc" providerId="ADAL" clId="{0EB2A716-7BA8-4CBB-A120-19DCB656F6D7}" dt="2020-05-21T05:10:53.280" v="800"/>
          <ac:spMkLst>
            <pc:docMk/>
            <pc:sldMk cId="0" sldId="293"/>
            <ac:spMk id="35" creationId="{3151DE20-AD41-4DE7-9AB2-80DF2EB3ECAB}"/>
          </ac:spMkLst>
        </pc:spChg>
        <pc:spChg chg="mod">
          <ac:chgData name="Chen, Donghui" userId="bfe25fee-bf3c-4032-8356-dcc5a4f510cc" providerId="ADAL" clId="{0EB2A716-7BA8-4CBB-A120-19DCB656F6D7}" dt="2020-05-21T05:10:53.280" v="800"/>
          <ac:spMkLst>
            <pc:docMk/>
            <pc:sldMk cId="0" sldId="293"/>
            <ac:spMk id="36" creationId="{A3A3B2C9-09D5-4D61-96C7-AB9553754AB2}"/>
          </ac:spMkLst>
        </pc:spChg>
        <pc:spChg chg="mod">
          <ac:chgData name="Chen, Donghui" userId="bfe25fee-bf3c-4032-8356-dcc5a4f510cc" providerId="ADAL" clId="{0EB2A716-7BA8-4CBB-A120-19DCB656F6D7}" dt="2020-05-21T05:10:53.280" v="800"/>
          <ac:spMkLst>
            <pc:docMk/>
            <pc:sldMk cId="0" sldId="293"/>
            <ac:spMk id="37" creationId="{A6C2B032-F2DD-40D3-AD21-76AD0F9175A5}"/>
          </ac:spMkLst>
        </pc:spChg>
        <pc:spChg chg="mod">
          <ac:chgData name="Chen, Donghui" userId="bfe25fee-bf3c-4032-8356-dcc5a4f510cc" providerId="ADAL" clId="{0EB2A716-7BA8-4CBB-A120-19DCB656F6D7}" dt="2020-05-21T05:10:53.280" v="800"/>
          <ac:spMkLst>
            <pc:docMk/>
            <pc:sldMk cId="0" sldId="293"/>
            <ac:spMk id="38" creationId="{C2C8C408-109A-49E3-AA19-F15F915A00C8}"/>
          </ac:spMkLst>
        </pc:spChg>
        <pc:spChg chg="mod">
          <ac:chgData name="Chen, Donghui" userId="bfe25fee-bf3c-4032-8356-dcc5a4f510cc" providerId="ADAL" clId="{0EB2A716-7BA8-4CBB-A120-19DCB656F6D7}" dt="2020-05-21T05:10:53.280" v="800"/>
          <ac:spMkLst>
            <pc:docMk/>
            <pc:sldMk cId="0" sldId="293"/>
            <ac:spMk id="39" creationId="{9EBBB53C-0AFD-4BB9-A118-6820C206D656}"/>
          </ac:spMkLst>
        </pc:spChg>
        <pc:spChg chg="mod">
          <ac:chgData name="Chen, Donghui" userId="bfe25fee-bf3c-4032-8356-dcc5a4f510cc" providerId="ADAL" clId="{0EB2A716-7BA8-4CBB-A120-19DCB656F6D7}" dt="2020-05-21T05:10:53.280" v="800"/>
          <ac:spMkLst>
            <pc:docMk/>
            <pc:sldMk cId="0" sldId="293"/>
            <ac:spMk id="40" creationId="{DF148964-E4AA-4776-B278-C234EE11A07F}"/>
          </ac:spMkLst>
        </pc:spChg>
        <pc:spChg chg="mod">
          <ac:chgData name="Chen, Donghui" userId="bfe25fee-bf3c-4032-8356-dcc5a4f510cc" providerId="ADAL" clId="{0EB2A716-7BA8-4CBB-A120-19DCB656F6D7}" dt="2020-05-21T05:10:53.280" v="800"/>
          <ac:spMkLst>
            <pc:docMk/>
            <pc:sldMk cId="0" sldId="293"/>
            <ac:spMk id="41" creationId="{07834C08-94DF-4D2D-B70A-8F91CF31B068}"/>
          </ac:spMkLst>
        </pc:spChg>
        <pc:spChg chg="mod">
          <ac:chgData name="Chen, Donghui" userId="bfe25fee-bf3c-4032-8356-dcc5a4f510cc" providerId="ADAL" clId="{0EB2A716-7BA8-4CBB-A120-19DCB656F6D7}" dt="2020-05-21T05:10:53.280" v="800"/>
          <ac:spMkLst>
            <pc:docMk/>
            <pc:sldMk cId="0" sldId="293"/>
            <ac:spMk id="42" creationId="{A4778B1A-424C-4636-BE7B-752E20BB13CF}"/>
          </ac:spMkLst>
        </pc:spChg>
        <pc:spChg chg="mod">
          <ac:chgData name="Chen, Donghui" userId="bfe25fee-bf3c-4032-8356-dcc5a4f510cc" providerId="ADAL" clId="{0EB2A716-7BA8-4CBB-A120-19DCB656F6D7}" dt="2020-05-21T05:10:53.280" v="800"/>
          <ac:spMkLst>
            <pc:docMk/>
            <pc:sldMk cId="0" sldId="293"/>
            <ac:spMk id="43" creationId="{FFA50D23-B0CA-42BB-ACDD-CE7D9B156DE4}"/>
          </ac:spMkLst>
        </pc:spChg>
        <pc:spChg chg="mod">
          <ac:chgData name="Chen, Donghui" userId="bfe25fee-bf3c-4032-8356-dcc5a4f510cc" providerId="ADAL" clId="{0EB2A716-7BA8-4CBB-A120-19DCB656F6D7}" dt="2020-05-21T05:10:53.280" v="800"/>
          <ac:spMkLst>
            <pc:docMk/>
            <pc:sldMk cId="0" sldId="293"/>
            <ac:spMk id="44" creationId="{9831D01E-C5D3-4843-BBC1-CACC2BE3C802}"/>
          </ac:spMkLst>
        </pc:spChg>
        <pc:spChg chg="mod">
          <ac:chgData name="Chen, Donghui" userId="bfe25fee-bf3c-4032-8356-dcc5a4f510cc" providerId="ADAL" clId="{0EB2A716-7BA8-4CBB-A120-19DCB656F6D7}" dt="2020-05-21T05:10:53.280" v="800"/>
          <ac:spMkLst>
            <pc:docMk/>
            <pc:sldMk cId="0" sldId="293"/>
            <ac:spMk id="45" creationId="{1D119214-F9A8-4E9C-9D7F-94A19BC67E21}"/>
          </ac:spMkLst>
        </pc:spChg>
        <pc:spChg chg="mod">
          <ac:chgData name="Chen, Donghui" userId="bfe25fee-bf3c-4032-8356-dcc5a4f510cc" providerId="ADAL" clId="{0EB2A716-7BA8-4CBB-A120-19DCB656F6D7}" dt="2020-05-21T05:10:53.280" v="800"/>
          <ac:spMkLst>
            <pc:docMk/>
            <pc:sldMk cId="0" sldId="293"/>
            <ac:spMk id="46" creationId="{28BC5F9C-D330-43BD-9784-583B3AA5BDD7}"/>
          </ac:spMkLst>
        </pc:spChg>
        <pc:spChg chg="mod">
          <ac:chgData name="Chen, Donghui" userId="bfe25fee-bf3c-4032-8356-dcc5a4f510cc" providerId="ADAL" clId="{0EB2A716-7BA8-4CBB-A120-19DCB656F6D7}" dt="2020-05-21T05:10:53.280" v="800"/>
          <ac:spMkLst>
            <pc:docMk/>
            <pc:sldMk cId="0" sldId="293"/>
            <ac:spMk id="47" creationId="{F871AE88-7059-4828-B35D-C4706AA9D06F}"/>
          </ac:spMkLst>
        </pc:spChg>
        <pc:spChg chg="mod">
          <ac:chgData name="Chen, Donghui" userId="bfe25fee-bf3c-4032-8356-dcc5a4f510cc" providerId="ADAL" clId="{0EB2A716-7BA8-4CBB-A120-19DCB656F6D7}" dt="2020-05-21T05:10:53.280" v="800"/>
          <ac:spMkLst>
            <pc:docMk/>
            <pc:sldMk cId="0" sldId="293"/>
            <ac:spMk id="48" creationId="{7043A772-DF6D-45A2-A208-C48BD2EADA57}"/>
          </ac:spMkLst>
        </pc:spChg>
        <pc:spChg chg="mod">
          <ac:chgData name="Chen, Donghui" userId="bfe25fee-bf3c-4032-8356-dcc5a4f510cc" providerId="ADAL" clId="{0EB2A716-7BA8-4CBB-A120-19DCB656F6D7}" dt="2020-05-21T05:10:53.280" v="800"/>
          <ac:spMkLst>
            <pc:docMk/>
            <pc:sldMk cId="0" sldId="293"/>
            <ac:spMk id="49" creationId="{B5234BDB-FCAC-4F0A-8EC8-50F8EF3CF270}"/>
          </ac:spMkLst>
        </pc:spChg>
        <pc:spChg chg="mod">
          <ac:chgData name="Chen, Donghui" userId="bfe25fee-bf3c-4032-8356-dcc5a4f510cc" providerId="ADAL" clId="{0EB2A716-7BA8-4CBB-A120-19DCB656F6D7}" dt="2020-05-21T05:10:53.280" v="800"/>
          <ac:spMkLst>
            <pc:docMk/>
            <pc:sldMk cId="0" sldId="293"/>
            <ac:spMk id="50" creationId="{EFC80AE1-0DB7-482B-842E-57C61807B303}"/>
          </ac:spMkLst>
        </pc:spChg>
        <pc:spChg chg="mod">
          <ac:chgData name="Chen, Donghui" userId="bfe25fee-bf3c-4032-8356-dcc5a4f510cc" providerId="ADAL" clId="{0EB2A716-7BA8-4CBB-A120-19DCB656F6D7}" dt="2020-05-21T05:10:53.280" v="800"/>
          <ac:spMkLst>
            <pc:docMk/>
            <pc:sldMk cId="0" sldId="293"/>
            <ac:spMk id="51" creationId="{700265C9-1EF8-4D8B-A015-DB9A5C38BEC9}"/>
          </ac:spMkLst>
        </pc:spChg>
        <pc:spChg chg="mod">
          <ac:chgData name="Chen, Donghui" userId="bfe25fee-bf3c-4032-8356-dcc5a4f510cc" providerId="ADAL" clId="{0EB2A716-7BA8-4CBB-A120-19DCB656F6D7}" dt="2020-05-21T05:10:53.280" v="800"/>
          <ac:spMkLst>
            <pc:docMk/>
            <pc:sldMk cId="0" sldId="293"/>
            <ac:spMk id="52" creationId="{98B516D3-7201-4A1F-910D-AEA70673EC97}"/>
          </ac:spMkLst>
        </pc:spChg>
        <pc:spChg chg="mod">
          <ac:chgData name="Chen, Donghui" userId="bfe25fee-bf3c-4032-8356-dcc5a4f510cc" providerId="ADAL" clId="{0EB2A716-7BA8-4CBB-A120-19DCB656F6D7}" dt="2020-05-21T05:10:53.280" v="800"/>
          <ac:spMkLst>
            <pc:docMk/>
            <pc:sldMk cId="0" sldId="293"/>
            <ac:spMk id="53" creationId="{EB5876B7-CC5D-4980-9627-C1F4BB738864}"/>
          </ac:spMkLst>
        </pc:spChg>
        <pc:spChg chg="mod">
          <ac:chgData name="Chen, Donghui" userId="bfe25fee-bf3c-4032-8356-dcc5a4f510cc" providerId="ADAL" clId="{0EB2A716-7BA8-4CBB-A120-19DCB656F6D7}" dt="2020-05-21T05:10:53.280" v="800"/>
          <ac:spMkLst>
            <pc:docMk/>
            <pc:sldMk cId="0" sldId="293"/>
            <ac:spMk id="54" creationId="{A38F04F5-FF03-41E5-8697-33F283315577}"/>
          </ac:spMkLst>
        </pc:spChg>
        <pc:spChg chg="mod">
          <ac:chgData name="Chen, Donghui" userId="bfe25fee-bf3c-4032-8356-dcc5a4f510cc" providerId="ADAL" clId="{0EB2A716-7BA8-4CBB-A120-19DCB656F6D7}" dt="2020-05-21T05:10:53.280" v="800"/>
          <ac:spMkLst>
            <pc:docMk/>
            <pc:sldMk cId="0" sldId="293"/>
            <ac:spMk id="55" creationId="{B9EA1B46-CB16-4A4F-8C90-9E0065C24500}"/>
          </ac:spMkLst>
        </pc:spChg>
        <pc:spChg chg="mod">
          <ac:chgData name="Chen, Donghui" userId="bfe25fee-bf3c-4032-8356-dcc5a4f510cc" providerId="ADAL" clId="{0EB2A716-7BA8-4CBB-A120-19DCB656F6D7}" dt="2020-05-21T05:10:53.280" v="800"/>
          <ac:spMkLst>
            <pc:docMk/>
            <pc:sldMk cId="0" sldId="293"/>
            <ac:spMk id="56" creationId="{1A4B1938-8FF5-46E9-8E58-958FBA48DB40}"/>
          </ac:spMkLst>
        </pc:spChg>
        <pc:spChg chg="mod">
          <ac:chgData name="Chen, Donghui" userId="bfe25fee-bf3c-4032-8356-dcc5a4f510cc" providerId="ADAL" clId="{0EB2A716-7BA8-4CBB-A120-19DCB656F6D7}" dt="2020-05-21T05:10:53.280" v="800"/>
          <ac:spMkLst>
            <pc:docMk/>
            <pc:sldMk cId="0" sldId="293"/>
            <ac:spMk id="57" creationId="{36F10DD4-F797-4BCC-BB2F-763070E644FD}"/>
          </ac:spMkLst>
        </pc:spChg>
        <pc:spChg chg="mod">
          <ac:chgData name="Chen, Donghui" userId="bfe25fee-bf3c-4032-8356-dcc5a4f510cc" providerId="ADAL" clId="{0EB2A716-7BA8-4CBB-A120-19DCB656F6D7}" dt="2020-05-21T05:10:53.280" v="800"/>
          <ac:spMkLst>
            <pc:docMk/>
            <pc:sldMk cId="0" sldId="293"/>
            <ac:spMk id="58" creationId="{7E9D1CEA-81A5-4C50-97D9-8DCCCECF7ADF}"/>
          </ac:spMkLst>
        </pc:spChg>
        <pc:spChg chg="mod">
          <ac:chgData name="Chen, Donghui" userId="bfe25fee-bf3c-4032-8356-dcc5a4f510cc" providerId="ADAL" clId="{0EB2A716-7BA8-4CBB-A120-19DCB656F6D7}" dt="2020-05-21T05:10:53.280" v="800"/>
          <ac:spMkLst>
            <pc:docMk/>
            <pc:sldMk cId="0" sldId="293"/>
            <ac:spMk id="59" creationId="{6CFCFCCD-D470-4C3D-9BD4-05E28B08680A}"/>
          </ac:spMkLst>
        </pc:spChg>
        <pc:spChg chg="mod">
          <ac:chgData name="Chen, Donghui" userId="bfe25fee-bf3c-4032-8356-dcc5a4f510cc" providerId="ADAL" clId="{0EB2A716-7BA8-4CBB-A120-19DCB656F6D7}" dt="2020-05-21T05:10:53.280" v="800"/>
          <ac:spMkLst>
            <pc:docMk/>
            <pc:sldMk cId="0" sldId="293"/>
            <ac:spMk id="60" creationId="{1FF8E6A9-93A3-4627-9F8D-0A7B27592EF0}"/>
          </ac:spMkLst>
        </pc:spChg>
        <pc:spChg chg="mod">
          <ac:chgData name="Chen, Donghui" userId="bfe25fee-bf3c-4032-8356-dcc5a4f510cc" providerId="ADAL" clId="{0EB2A716-7BA8-4CBB-A120-19DCB656F6D7}" dt="2020-05-21T05:10:53.280" v="800"/>
          <ac:spMkLst>
            <pc:docMk/>
            <pc:sldMk cId="0" sldId="293"/>
            <ac:spMk id="61" creationId="{D56F5AF9-45CC-4A64-BE71-6DD6A3E6137E}"/>
          </ac:spMkLst>
        </pc:spChg>
        <pc:spChg chg="mod">
          <ac:chgData name="Chen, Donghui" userId="bfe25fee-bf3c-4032-8356-dcc5a4f510cc" providerId="ADAL" clId="{0EB2A716-7BA8-4CBB-A120-19DCB656F6D7}" dt="2020-05-21T05:10:53.280" v="800"/>
          <ac:spMkLst>
            <pc:docMk/>
            <pc:sldMk cId="0" sldId="293"/>
            <ac:spMk id="62" creationId="{2BC24B3E-15B6-4563-8B53-B092179347A4}"/>
          </ac:spMkLst>
        </pc:spChg>
        <pc:spChg chg="mod">
          <ac:chgData name="Chen, Donghui" userId="bfe25fee-bf3c-4032-8356-dcc5a4f510cc" providerId="ADAL" clId="{0EB2A716-7BA8-4CBB-A120-19DCB656F6D7}" dt="2020-05-21T05:10:53.280" v="800"/>
          <ac:spMkLst>
            <pc:docMk/>
            <pc:sldMk cId="0" sldId="293"/>
            <ac:spMk id="63" creationId="{61D86011-613C-4DA9-B700-157DF6CDE9A7}"/>
          </ac:spMkLst>
        </pc:spChg>
        <pc:spChg chg="mod">
          <ac:chgData name="Chen, Donghui" userId="bfe25fee-bf3c-4032-8356-dcc5a4f510cc" providerId="ADAL" clId="{0EB2A716-7BA8-4CBB-A120-19DCB656F6D7}" dt="2020-05-21T05:10:53.280" v="800"/>
          <ac:spMkLst>
            <pc:docMk/>
            <pc:sldMk cId="0" sldId="293"/>
            <ac:spMk id="64" creationId="{08E67712-0812-4501-8FC5-7008D321B89E}"/>
          </ac:spMkLst>
        </pc:spChg>
        <pc:spChg chg="mod">
          <ac:chgData name="Chen, Donghui" userId="bfe25fee-bf3c-4032-8356-dcc5a4f510cc" providerId="ADAL" clId="{0EB2A716-7BA8-4CBB-A120-19DCB656F6D7}" dt="2020-05-21T05:10:53.280" v="800"/>
          <ac:spMkLst>
            <pc:docMk/>
            <pc:sldMk cId="0" sldId="293"/>
            <ac:spMk id="65" creationId="{7562A343-C42A-424E-94A7-EE21D01A1142}"/>
          </ac:spMkLst>
        </pc:spChg>
        <pc:spChg chg="mod">
          <ac:chgData name="Chen, Donghui" userId="bfe25fee-bf3c-4032-8356-dcc5a4f510cc" providerId="ADAL" clId="{0EB2A716-7BA8-4CBB-A120-19DCB656F6D7}" dt="2020-05-21T05:10:53.280" v="800"/>
          <ac:spMkLst>
            <pc:docMk/>
            <pc:sldMk cId="0" sldId="293"/>
            <ac:spMk id="66" creationId="{C6A02D11-7752-4929-BCE8-C56D73880491}"/>
          </ac:spMkLst>
        </pc:spChg>
        <pc:spChg chg="mod">
          <ac:chgData name="Chen, Donghui" userId="bfe25fee-bf3c-4032-8356-dcc5a4f510cc" providerId="ADAL" clId="{0EB2A716-7BA8-4CBB-A120-19DCB656F6D7}" dt="2020-05-21T05:10:53.280" v="800"/>
          <ac:spMkLst>
            <pc:docMk/>
            <pc:sldMk cId="0" sldId="293"/>
            <ac:spMk id="67" creationId="{F1593B39-491A-4AD0-8E6B-6872EBAF00B8}"/>
          </ac:spMkLst>
        </pc:spChg>
        <pc:spChg chg="mod">
          <ac:chgData name="Chen, Donghui" userId="bfe25fee-bf3c-4032-8356-dcc5a4f510cc" providerId="ADAL" clId="{0EB2A716-7BA8-4CBB-A120-19DCB656F6D7}" dt="2020-05-21T05:10:53.280" v="800"/>
          <ac:spMkLst>
            <pc:docMk/>
            <pc:sldMk cId="0" sldId="293"/>
            <ac:spMk id="68" creationId="{73072430-A0D8-46F0-8A2B-E033AA242C7F}"/>
          </ac:spMkLst>
        </pc:spChg>
        <pc:spChg chg="mod">
          <ac:chgData name="Chen, Donghui" userId="bfe25fee-bf3c-4032-8356-dcc5a4f510cc" providerId="ADAL" clId="{0EB2A716-7BA8-4CBB-A120-19DCB656F6D7}" dt="2020-05-21T05:10:53.280" v="800"/>
          <ac:spMkLst>
            <pc:docMk/>
            <pc:sldMk cId="0" sldId="293"/>
            <ac:spMk id="69" creationId="{E00D3BAC-74AF-4ECE-8777-0A189988B1AF}"/>
          </ac:spMkLst>
        </pc:spChg>
        <pc:spChg chg="mod">
          <ac:chgData name="Chen, Donghui" userId="bfe25fee-bf3c-4032-8356-dcc5a4f510cc" providerId="ADAL" clId="{0EB2A716-7BA8-4CBB-A120-19DCB656F6D7}" dt="2020-05-21T05:10:53.280" v="800"/>
          <ac:spMkLst>
            <pc:docMk/>
            <pc:sldMk cId="0" sldId="293"/>
            <ac:spMk id="70" creationId="{DD9F98F9-BAC7-40A2-BF85-ABC9639886AE}"/>
          </ac:spMkLst>
        </pc:spChg>
        <pc:spChg chg="mod">
          <ac:chgData name="Chen, Donghui" userId="bfe25fee-bf3c-4032-8356-dcc5a4f510cc" providerId="ADAL" clId="{0EB2A716-7BA8-4CBB-A120-19DCB656F6D7}" dt="2020-05-21T05:10:53.280" v="800"/>
          <ac:spMkLst>
            <pc:docMk/>
            <pc:sldMk cId="0" sldId="293"/>
            <ac:spMk id="71" creationId="{365BE023-01F9-4354-9647-4807795EB0A6}"/>
          </ac:spMkLst>
        </pc:spChg>
        <pc:spChg chg="mod">
          <ac:chgData name="Chen, Donghui" userId="bfe25fee-bf3c-4032-8356-dcc5a4f510cc" providerId="ADAL" clId="{0EB2A716-7BA8-4CBB-A120-19DCB656F6D7}" dt="2020-05-21T05:10:53.280" v="800"/>
          <ac:spMkLst>
            <pc:docMk/>
            <pc:sldMk cId="0" sldId="293"/>
            <ac:spMk id="72" creationId="{DAC23E1B-9913-453F-B6A7-42590A344F06}"/>
          </ac:spMkLst>
        </pc:spChg>
        <pc:spChg chg="mod">
          <ac:chgData name="Chen, Donghui" userId="bfe25fee-bf3c-4032-8356-dcc5a4f510cc" providerId="ADAL" clId="{0EB2A716-7BA8-4CBB-A120-19DCB656F6D7}" dt="2020-05-21T05:10:53.280" v="800"/>
          <ac:spMkLst>
            <pc:docMk/>
            <pc:sldMk cId="0" sldId="293"/>
            <ac:spMk id="73" creationId="{504B887E-6967-44AB-BAFD-E774E1A1A160}"/>
          </ac:spMkLst>
        </pc:spChg>
        <pc:spChg chg="mod">
          <ac:chgData name="Chen, Donghui" userId="bfe25fee-bf3c-4032-8356-dcc5a4f510cc" providerId="ADAL" clId="{0EB2A716-7BA8-4CBB-A120-19DCB656F6D7}" dt="2020-05-21T05:10:53.280" v="800"/>
          <ac:spMkLst>
            <pc:docMk/>
            <pc:sldMk cId="0" sldId="293"/>
            <ac:spMk id="74" creationId="{22FC3A91-E985-4B94-861B-D922C45057F4}"/>
          </ac:spMkLst>
        </pc:spChg>
        <pc:spChg chg="mod">
          <ac:chgData name="Chen, Donghui" userId="bfe25fee-bf3c-4032-8356-dcc5a4f510cc" providerId="ADAL" clId="{0EB2A716-7BA8-4CBB-A120-19DCB656F6D7}" dt="2020-05-21T05:10:53.280" v="800"/>
          <ac:spMkLst>
            <pc:docMk/>
            <pc:sldMk cId="0" sldId="293"/>
            <ac:spMk id="75" creationId="{DB302A25-A9CC-42F0-92B5-5B57CD2BD82C}"/>
          </ac:spMkLst>
        </pc:spChg>
        <pc:spChg chg="mod">
          <ac:chgData name="Chen, Donghui" userId="bfe25fee-bf3c-4032-8356-dcc5a4f510cc" providerId="ADAL" clId="{0EB2A716-7BA8-4CBB-A120-19DCB656F6D7}" dt="2020-05-21T05:10:53.280" v="800"/>
          <ac:spMkLst>
            <pc:docMk/>
            <pc:sldMk cId="0" sldId="293"/>
            <ac:spMk id="76" creationId="{E5917C16-D9B8-48E6-9DC3-CC79C56BA9D1}"/>
          </ac:spMkLst>
        </pc:spChg>
        <pc:spChg chg="mod">
          <ac:chgData name="Chen, Donghui" userId="bfe25fee-bf3c-4032-8356-dcc5a4f510cc" providerId="ADAL" clId="{0EB2A716-7BA8-4CBB-A120-19DCB656F6D7}" dt="2020-05-21T05:10:53.280" v="800"/>
          <ac:spMkLst>
            <pc:docMk/>
            <pc:sldMk cId="0" sldId="293"/>
            <ac:spMk id="77" creationId="{520C379E-33D7-4ED5-B97B-FBB32459D309}"/>
          </ac:spMkLst>
        </pc:spChg>
        <pc:spChg chg="mod">
          <ac:chgData name="Chen, Donghui" userId="bfe25fee-bf3c-4032-8356-dcc5a4f510cc" providerId="ADAL" clId="{0EB2A716-7BA8-4CBB-A120-19DCB656F6D7}" dt="2020-05-21T05:10:53.280" v="800"/>
          <ac:spMkLst>
            <pc:docMk/>
            <pc:sldMk cId="0" sldId="293"/>
            <ac:spMk id="78" creationId="{0B99FCE4-4531-41F3-9C68-A87076F494DE}"/>
          </ac:spMkLst>
        </pc:spChg>
        <pc:spChg chg="mod">
          <ac:chgData name="Chen, Donghui" userId="bfe25fee-bf3c-4032-8356-dcc5a4f510cc" providerId="ADAL" clId="{0EB2A716-7BA8-4CBB-A120-19DCB656F6D7}" dt="2020-05-21T05:10:53.280" v="800"/>
          <ac:spMkLst>
            <pc:docMk/>
            <pc:sldMk cId="0" sldId="293"/>
            <ac:spMk id="79" creationId="{3E12BB2C-EF03-4E14-824F-FF36BD60F025}"/>
          </ac:spMkLst>
        </pc:spChg>
        <pc:spChg chg="add mod">
          <ac:chgData name="Chen, Donghui" userId="bfe25fee-bf3c-4032-8356-dcc5a4f510cc" providerId="ADAL" clId="{0EB2A716-7BA8-4CBB-A120-19DCB656F6D7}" dt="2020-05-21T06:13:25.637" v="1900" actId="1076"/>
          <ac:spMkLst>
            <pc:docMk/>
            <pc:sldMk cId="0" sldId="293"/>
            <ac:spMk id="80" creationId="{43441554-3D02-4A71-B51E-4914A8CEC9B7}"/>
          </ac:spMkLst>
        </pc:spChg>
        <pc:spChg chg="add mod">
          <ac:chgData name="Chen, Donghui" userId="bfe25fee-bf3c-4032-8356-dcc5a4f510cc" providerId="ADAL" clId="{0EB2A716-7BA8-4CBB-A120-19DCB656F6D7}" dt="2020-05-21T05:12:42.972" v="829" actId="1076"/>
          <ac:spMkLst>
            <pc:docMk/>
            <pc:sldMk cId="0" sldId="293"/>
            <ac:spMk id="81" creationId="{9285FA3B-5B10-440E-9EF2-2DFCC21F9461}"/>
          </ac:spMkLst>
        </pc:spChg>
        <pc:spChg chg="add mod">
          <ac:chgData name="Chen, Donghui" userId="bfe25fee-bf3c-4032-8356-dcc5a4f510cc" providerId="ADAL" clId="{0EB2A716-7BA8-4CBB-A120-19DCB656F6D7}" dt="2020-05-21T06:13:50.097" v="1920" actId="1076"/>
          <ac:spMkLst>
            <pc:docMk/>
            <pc:sldMk cId="0" sldId="293"/>
            <ac:spMk id="82" creationId="{418DE6B0-4D0D-4FE6-A1DC-58239CEBAE41}"/>
          </ac:spMkLst>
        </pc:spChg>
        <pc:grpChg chg="add mod">
          <ac:chgData name="Chen, Donghui" userId="bfe25fee-bf3c-4032-8356-dcc5a4f510cc" providerId="ADAL" clId="{0EB2A716-7BA8-4CBB-A120-19DCB656F6D7}" dt="2020-05-21T05:12:01.873" v="820" actId="1076"/>
          <ac:grpSpMkLst>
            <pc:docMk/>
            <pc:sldMk cId="0" sldId="293"/>
            <ac:grpSpMk id="10" creationId="{4DFDA08E-BD0F-41DD-94FC-8E26AE674FAC}"/>
          </ac:grpSpMkLst>
        </pc:grpChg>
        <pc:grpChg chg="add mod">
          <ac:chgData name="Chen, Donghui" userId="bfe25fee-bf3c-4032-8356-dcc5a4f510cc" providerId="ADAL" clId="{0EB2A716-7BA8-4CBB-A120-19DCB656F6D7}" dt="2020-05-21T05:12:11.568" v="823" actId="1076"/>
          <ac:grpSpMkLst>
            <pc:docMk/>
            <pc:sldMk cId="0" sldId="293"/>
            <ac:grpSpMk id="20" creationId="{C9A62D4B-B546-4995-BE56-F2C8EA51A65B}"/>
          </ac:grpSpMkLst>
        </pc:grpChg>
        <pc:grpChg chg="mod">
          <ac:chgData name="Chen, Donghui" userId="bfe25fee-bf3c-4032-8356-dcc5a4f510cc" providerId="ADAL" clId="{0EB2A716-7BA8-4CBB-A120-19DCB656F6D7}" dt="2020-05-21T05:10:53.280" v="800"/>
          <ac:grpSpMkLst>
            <pc:docMk/>
            <pc:sldMk cId="0" sldId="293"/>
            <ac:grpSpMk id="21" creationId="{64310C09-A7B8-459B-9261-F79940ABE8C6}"/>
          </ac:grpSpMkLst>
        </pc:grpChg>
        <pc:graphicFrameChg chg="mod">
          <ac:chgData name="Chen, Donghui" userId="bfe25fee-bf3c-4032-8356-dcc5a4f510cc" providerId="ADAL" clId="{0EB2A716-7BA8-4CBB-A120-19DCB656F6D7}" dt="2020-05-21T05:12:01.873" v="820" actId="1076"/>
          <ac:graphicFrameMkLst>
            <pc:docMk/>
            <pc:sldMk cId="0" sldId="293"/>
            <ac:graphicFrameMk id="11" creationId="{FF3C970C-C488-4856-8EFE-31272E4B31F9}"/>
          </ac:graphicFrameMkLst>
        </pc:graphicFrameChg>
      </pc:sldChg>
      <pc:sldChg chg="del">
        <pc:chgData name="Chen, Donghui" userId="bfe25fee-bf3c-4032-8356-dcc5a4f510cc" providerId="ADAL" clId="{0EB2A716-7BA8-4CBB-A120-19DCB656F6D7}" dt="2020-05-21T05:52:41.164" v="1535" actId="47"/>
        <pc:sldMkLst>
          <pc:docMk/>
          <pc:sldMk cId="0" sldId="294"/>
        </pc:sldMkLst>
      </pc:sldChg>
      <pc:sldChg chg="del">
        <pc:chgData name="Chen, Donghui" userId="bfe25fee-bf3c-4032-8356-dcc5a4f510cc" providerId="ADAL" clId="{0EB2A716-7BA8-4CBB-A120-19DCB656F6D7}" dt="2020-05-21T05:52:41.164" v="1535" actId="47"/>
        <pc:sldMkLst>
          <pc:docMk/>
          <pc:sldMk cId="0" sldId="295"/>
        </pc:sldMkLst>
      </pc:sldChg>
      <pc:sldChg chg="del">
        <pc:chgData name="Chen, Donghui" userId="bfe25fee-bf3c-4032-8356-dcc5a4f510cc" providerId="ADAL" clId="{0EB2A716-7BA8-4CBB-A120-19DCB656F6D7}" dt="2020-05-21T05:52:41.164" v="1535" actId="47"/>
        <pc:sldMkLst>
          <pc:docMk/>
          <pc:sldMk cId="0" sldId="296"/>
        </pc:sldMkLst>
      </pc:sldChg>
      <pc:sldChg chg="del">
        <pc:chgData name="Chen, Donghui" userId="bfe25fee-bf3c-4032-8356-dcc5a4f510cc" providerId="ADAL" clId="{0EB2A716-7BA8-4CBB-A120-19DCB656F6D7}" dt="2020-05-21T05:52:41.164" v="1535" actId="47"/>
        <pc:sldMkLst>
          <pc:docMk/>
          <pc:sldMk cId="0" sldId="297"/>
        </pc:sldMkLst>
      </pc:sldChg>
      <pc:sldChg chg="del">
        <pc:chgData name="Chen, Donghui" userId="bfe25fee-bf3c-4032-8356-dcc5a4f510cc" providerId="ADAL" clId="{0EB2A716-7BA8-4CBB-A120-19DCB656F6D7}" dt="2020-05-21T05:52:41.164" v="1535" actId="47"/>
        <pc:sldMkLst>
          <pc:docMk/>
          <pc:sldMk cId="0" sldId="298"/>
        </pc:sldMkLst>
      </pc:sldChg>
      <pc:sldChg chg="del">
        <pc:chgData name="Chen, Donghui" userId="bfe25fee-bf3c-4032-8356-dcc5a4f510cc" providerId="ADAL" clId="{0EB2A716-7BA8-4CBB-A120-19DCB656F6D7}" dt="2020-05-21T05:52:41.164" v="1535" actId="47"/>
        <pc:sldMkLst>
          <pc:docMk/>
          <pc:sldMk cId="0" sldId="299"/>
        </pc:sldMkLst>
      </pc:sldChg>
      <pc:sldChg chg="del">
        <pc:chgData name="Chen, Donghui" userId="bfe25fee-bf3c-4032-8356-dcc5a4f510cc" providerId="ADAL" clId="{0EB2A716-7BA8-4CBB-A120-19DCB656F6D7}" dt="2020-05-21T05:52:41.164" v="1535" actId="47"/>
        <pc:sldMkLst>
          <pc:docMk/>
          <pc:sldMk cId="0" sldId="300"/>
        </pc:sldMkLst>
      </pc:sldChg>
      <pc:sldChg chg="del">
        <pc:chgData name="Chen, Donghui" userId="bfe25fee-bf3c-4032-8356-dcc5a4f510cc" providerId="ADAL" clId="{0EB2A716-7BA8-4CBB-A120-19DCB656F6D7}" dt="2020-05-21T05:52:41.164" v="1535" actId="47"/>
        <pc:sldMkLst>
          <pc:docMk/>
          <pc:sldMk cId="0" sldId="301"/>
        </pc:sldMkLst>
      </pc:sldChg>
      <pc:sldChg chg="del">
        <pc:chgData name="Chen, Donghui" userId="bfe25fee-bf3c-4032-8356-dcc5a4f510cc" providerId="ADAL" clId="{0EB2A716-7BA8-4CBB-A120-19DCB656F6D7}" dt="2020-05-21T05:52:41.164" v="1535" actId="47"/>
        <pc:sldMkLst>
          <pc:docMk/>
          <pc:sldMk cId="0" sldId="302"/>
        </pc:sldMkLst>
      </pc:sldChg>
      <pc:sldChg chg="del">
        <pc:chgData name="Chen, Donghui" userId="bfe25fee-bf3c-4032-8356-dcc5a4f510cc" providerId="ADAL" clId="{0EB2A716-7BA8-4CBB-A120-19DCB656F6D7}" dt="2020-05-21T05:52:41.164" v="1535" actId="47"/>
        <pc:sldMkLst>
          <pc:docMk/>
          <pc:sldMk cId="0" sldId="303"/>
        </pc:sldMkLst>
      </pc:sldChg>
      <pc:sldChg chg="del">
        <pc:chgData name="Chen, Donghui" userId="bfe25fee-bf3c-4032-8356-dcc5a4f510cc" providerId="ADAL" clId="{0EB2A716-7BA8-4CBB-A120-19DCB656F6D7}" dt="2020-05-21T05:52:41.164" v="1535" actId="47"/>
        <pc:sldMkLst>
          <pc:docMk/>
          <pc:sldMk cId="0" sldId="304"/>
        </pc:sldMkLst>
      </pc:sldChg>
      <pc:sldChg chg="del">
        <pc:chgData name="Chen, Donghui" userId="bfe25fee-bf3c-4032-8356-dcc5a4f510cc" providerId="ADAL" clId="{0EB2A716-7BA8-4CBB-A120-19DCB656F6D7}" dt="2020-05-21T05:52:41.164" v="1535" actId="47"/>
        <pc:sldMkLst>
          <pc:docMk/>
          <pc:sldMk cId="0" sldId="305"/>
        </pc:sldMkLst>
      </pc:sldChg>
      <pc:sldChg chg="del">
        <pc:chgData name="Chen, Donghui" userId="bfe25fee-bf3c-4032-8356-dcc5a4f510cc" providerId="ADAL" clId="{0EB2A716-7BA8-4CBB-A120-19DCB656F6D7}" dt="2020-05-21T05:52:41.164" v="1535" actId="47"/>
        <pc:sldMkLst>
          <pc:docMk/>
          <pc:sldMk cId="0" sldId="306"/>
        </pc:sldMkLst>
      </pc:sldChg>
      <pc:sldChg chg="del">
        <pc:chgData name="Chen, Donghui" userId="bfe25fee-bf3c-4032-8356-dcc5a4f510cc" providerId="ADAL" clId="{0EB2A716-7BA8-4CBB-A120-19DCB656F6D7}" dt="2020-05-21T05:52:41.164" v="1535" actId="47"/>
        <pc:sldMkLst>
          <pc:docMk/>
          <pc:sldMk cId="0" sldId="307"/>
        </pc:sldMkLst>
      </pc:sldChg>
      <pc:sldChg chg="del">
        <pc:chgData name="Chen, Donghui" userId="bfe25fee-bf3c-4032-8356-dcc5a4f510cc" providerId="ADAL" clId="{0EB2A716-7BA8-4CBB-A120-19DCB656F6D7}" dt="2020-05-21T05:52:41.164" v="1535" actId="47"/>
        <pc:sldMkLst>
          <pc:docMk/>
          <pc:sldMk cId="0" sldId="308"/>
        </pc:sldMkLst>
      </pc:sldChg>
      <pc:sldChg chg="del">
        <pc:chgData name="Chen, Donghui" userId="bfe25fee-bf3c-4032-8356-dcc5a4f510cc" providerId="ADAL" clId="{0EB2A716-7BA8-4CBB-A120-19DCB656F6D7}" dt="2020-05-21T05:52:41.164" v="1535" actId="47"/>
        <pc:sldMkLst>
          <pc:docMk/>
          <pc:sldMk cId="0" sldId="309"/>
        </pc:sldMkLst>
      </pc:sldChg>
      <pc:sldChg chg="del">
        <pc:chgData name="Chen, Donghui" userId="bfe25fee-bf3c-4032-8356-dcc5a4f510cc" providerId="ADAL" clId="{0EB2A716-7BA8-4CBB-A120-19DCB656F6D7}" dt="2020-05-21T05:52:41.164" v="1535" actId="47"/>
        <pc:sldMkLst>
          <pc:docMk/>
          <pc:sldMk cId="0" sldId="310"/>
        </pc:sldMkLst>
      </pc:sldChg>
      <pc:sldChg chg="del">
        <pc:chgData name="Chen, Donghui" userId="bfe25fee-bf3c-4032-8356-dcc5a4f510cc" providerId="ADAL" clId="{0EB2A716-7BA8-4CBB-A120-19DCB656F6D7}" dt="2020-05-21T05:52:41.164" v="1535" actId="47"/>
        <pc:sldMkLst>
          <pc:docMk/>
          <pc:sldMk cId="0" sldId="311"/>
        </pc:sldMkLst>
      </pc:sldChg>
      <pc:sldChg chg="del">
        <pc:chgData name="Chen, Donghui" userId="bfe25fee-bf3c-4032-8356-dcc5a4f510cc" providerId="ADAL" clId="{0EB2A716-7BA8-4CBB-A120-19DCB656F6D7}" dt="2020-05-21T05:52:41.164" v="1535" actId="47"/>
        <pc:sldMkLst>
          <pc:docMk/>
          <pc:sldMk cId="0" sldId="312"/>
        </pc:sldMkLst>
      </pc:sldChg>
      <pc:sldChg chg="del">
        <pc:chgData name="Chen, Donghui" userId="bfe25fee-bf3c-4032-8356-dcc5a4f510cc" providerId="ADAL" clId="{0EB2A716-7BA8-4CBB-A120-19DCB656F6D7}" dt="2020-05-21T05:52:41.164" v="1535" actId="47"/>
        <pc:sldMkLst>
          <pc:docMk/>
          <pc:sldMk cId="0" sldId="313"/>
        </pc:sldMkLst>
      </pc:sldChg>
      <pc:sldChg chg="del">
        <pc:chgData name="Chen, Donghui" userId="bfe25fee-bf3c-4032-8356-dcc5a4f510cc" providerId="ADAL" clId="{0EB2A716-7BA8-4CBB-A120-19DCB656F6D7}" dt="2020-05-21T05:52:41.164" v="1535" actId="47"/>
        <pc:sldMkLst>
          <pc:docMk/>
          <pc:sldMk cId="0" sldId="314"/>
        </pc:sldMkLst>
      </pc:sldChg>
      <pc:sldChg chg="del">
        <pc:chgData name="Chen, Donghui" userId="bfe25fee-bf3c-4032-8356-dcc5a4f510cc" providerId="ADAL" clId="{0EB2A716-7BA8-4CBB-A120-19DCB656F6D7}" dt="2020-05-21T05:52:41.164" v="1535" actId="47"/>
        <pc:sldMkLst>
          <pc:docMk/>
          <pc:sldMk cId="0" sldId="315"/>
        </pc:sldMkLst>
      </pc:sldChg>
      <pc:sldChg chg="del">
        <pc:chgData name="Chen, Donghui" userId="bfe25fee-bf3c-4032-8356-dcc5a4f510cc" providerId="ADAL" clId="{0EB2A716-7BA8-4CBB-A120-19DCB656F6D7}" dt="2020-05-21T05:52:41.164" v="1535" actId="47"/>
        <pc:sldMkLst>
          <pc:docMk/>
          <pc:sldMk cId="0" sldId="316"/>
        </pc:sldMkLst>
      </pc:sldChg>
      <pc:sldChg chg="del">
        <pc:chgData name="Chen, Donghui" userId="bfe25fee-bf3c-4032-8356-dcc5a4f510cc" providerId="ADAL" clId="{0EB2A716-7BA8-4CBB-A120-19DCB656F6D7}" dt="2020-05-21T05:52:41.164" v="1535" actId="47"/>
        <pc:sldMkLst>
          <pc:docMk/>
          <pc:sldMk cId="0" sldId="317"/>
        </pc:sldMkLst>
      </pc:sldChg>
      <pc:sldChg chg="del">
        <pc:chgData name="Chen, Donghui" userId="bfe25fee-bf3c-4032-8356-dcc5a4f510cc" providerId="ADAL" clId="{0EB2A716-7BA8-4CBB-A120-19DCB656F6D7}" dt="2020-05-21T05:52:41.164" v="1535" actId="47"/>
        <pc:sldMkLst>
          <pc:docMk/>
          <pc:sldMk cId="0" sldId="318"/>
        </pc:sldMkLst>
      </pc:sldChg>
      <pc:sldChg chg="del">
        <pc:chgData name="Chen, Donghui" userId="bfe25fee-bf3c-4032-8356-dcc5a4f510cc" providerId="ADAL" clId="{0EB2A716-7BA8-4CBB-A120-19DCB656F6D7}" dt="2020-05-21T05:52:41.164" v="1535" actId="47"/>
        <pc:sldMkLst>
          <pc:docMk/>
          <pc:sldMk cId="0" sldId="319"/>
        </pc:sldMkLst>
      </pc:sldChg>
      <pc:sldChg chg="del">
        <pc:chgData name="Chen, Donghui" userId="bfe25fee-bf3c-4032-8356-dcc5a4f510cc" providerId="ADAL" clId="{0EB2A716-7BA8-4CBB-A120-19DCB656F6D7}" dt="2020-05-21T05:52:41.164" v="1535" actId="47"/>
        <pc:sldMkLst>
          <pc:docMk/>
          <pc:sldMk cId="0" sldId="320"/>
        </pc:sldMkLst>
      </pc:sldChg>
      <pc:sldChg chg="del">
        <pc:chgData name="Chen, Donghui" userId="bfe25fee-bf3c-4032-8356-dcc5a4f510cc" providerId="ADAL" clId="{0EB2A716-7BA8-4CBB-A120-19DCB656F6D7}" dt="2020-05-21T05:52:41.164" v="1535" actId="47"/>
        <pc:sldMkLst>
          <pc:docMk/>
          <pc:sldMk cId="0" sldId="321"/>
        </pc:sldMkLst>
      </pc:sldChg>
      <pc:sldChg chg="del">
        <pc:chgData name="Chen, Donghui" userId="bfe25fee-bf3c-4032-8356-dcc5a4f510cc" providerId="ADAL" clId="{0EB2A716-7BA8-4CBB-A120-19DCB656F6D7}" dt="2020-05-21T05:52:41.164" v="1535" actId="47"/>
        <pc:sldMkLst>
          <pc:docMk/>
          <pc:sldMk cId="0" sldId="322"/>
        </pc:sldMkLst>
      </pc:sldChg>
      <pc:sldChg chg="del">
        <pc:chgData name="Chen, Donghui" userId="bfe25fee-bf3c-4032-8356-dcc5a4f510cc" providerId="ADAL" clId="{0EB2A716-7BA8-4CBB-A120-19DCB656F6D7}" dt="2020-05-21T05:52:41.164" v="1535" actId="47"/>
        <pc:sldMkLst>
          <pc:docMk/>
          <pc:sldMk cId="0" sldId="323"/>
        </pc:sldMkLst>
      </pc:sldChg>
      <pc:sldChg chg="del">
        <pc:chgData name="Chen, Donghui" userId="bfe25fee-bf3c-4032-8356-dcc5a4f510cc" providerId="ADAL" clId="{0EB2A716-7BA8-4CBB-A120-19DCB656F6D7}" dt="2020-05-21T05:52:41.164" v="1535" actId="47"/>
        <pc:sldMkLst>
          <pc:docMk/>
          <pc:sldMk cId="0" sldId="324"/>
        </pc:sldMkLst>
      </pc:sldChg>
      <pc:sldChg chg="del">
        <pc:chgData name="Chen, Donghui" userId="bfe25fee-bf3c-4032-8356-dcc5a4f510cc" providerId="ADAL" clId="{0EB2A716-7BA8-4CBB-A120-19DCB656F6D7}" dt="2020-05-21T05:52:41.164" v="1535" actId="47"/>
        <pc:sldMkLst>
          <pc:docMk/>
          <pc:sldMk cId="0" sldId="325"/>
        </pc:sldMkLst>
      </pc:sldChg>
      <pc:sldChg chg="del">
        <pc:chgData name="Chen, Donghui" userId="bfe25fee-bf3c-4032-8356-dcc5a4f510cc" providerId="ADAL" clId="{0EB2A716-7BA8-4CBB-A120-19DCB656F6D7}" dt="2020-05-21T05:52:41.164" v="1535" actId="47"/>
        <pc:sldMkLst>
          <pc:docMk/>
          <pc:sldMk cId="0" sldId="326"/>
        </pc:sldMkLst>
      </pc:sldChg>
      <pc:sldChg chg="del">
        <pc:chgData name="Chen, Donghui" userId="bfe25fee-bf3c-4032-8356-dcc5a4f510cc" providerId="ADAL" clId="{0EB2A716-7BA8-4CBB-A120-19DCB656F6D7}" dt="2020-05-21T05:52:41.164" v="1535" actId="47"/>
        <pc:sldMkLst>
          <pc:docMk/>
          <pc:sldMk cId="0" sldId="327"/>
        </pc:sldMkLst>
      </pc:sldChg>
      <pc:sldChg chg="addSp delSp modSp mod">
        <pc:chgData name="Chen, Donghui" userId="bfe25fee-bf3c-4032-8356-dcc5a4f510cc" providerId="ADAL" clId="{0EB2A716-7BA8-4CBB-A120-19DCB656F6D7}" dt="2020-05-21T06:32:28.022" v="2140" actId="20577"/>
        <pc:sldMkLst>
          <pc:docMk/>
          <pc:sldMk cId="0" sldId="328"/>
        </pc:sldMkLst>
        <pc:spChg chg="mod">
          <ac:chgData name="Chen, Donghui" userId="bfe25fee-bf3c-4032-8356-dcc5a4f510cc" providerId="ADAL" clId="{0EB2A716-7BA8-4CBB-A120-19DCB656F6D7}" dt="2020-05-21T06:32:28.022" v="2140" actId="20577"/>
          <ac:spMkLst>
            <pc:docMk/>
            <pc:sldMk cId="0" sldId="328"/>
            <ac:spMk id="2" creationId="{00000000-0000-0000-0000-000000000000}"/>
          </ac:spMkLst>
        </pc:spChg>
        <pc:spChg chg="del">
          <ac:chgData name="Chen, Donghui" userId="bfe25fee-bf3c-4032-8356-dcc5a4f510cc" providerId="ADAL" clId="{0EB2A716-7BA8-4CBB-A120-19DCB656F6D7}" dt="2020-05-21T06:00:10.121" v="1673" actId="478"/>
          <ac:spMkLst>
            <pc:docMk/>
            <pc:sldMk cId="0" sldId="328"/>
            <ac:spMk id="3" creationId="{00000000-0000-0000-0000-000000000000}"/>
          </ac:spMkLst>
        </pc:spChg>
        <pc:spChg chg="del">
          <ac:chgData name="Chen, Donghui" userId="bfe25fee-bf3c-4032-8356-dcc5a4f510cc" providerId="ADAL" clId="{0EB2A716-7BA8-4CBB-A120-19DCB656F6D7}" dt="2020-05-21T06:00:10.121" v="1673" actId="478"/>
          <ac:spMkLst>
            <pc:docMk/>
            <pc:sldMk cId="0" sldId="328"/>
            <ac:spMk id="4" creationId="{00000000-0000-0000-0000-000000000000}"/>
          </ac:spMkLst>
        </pc:spChg>
        <pc:spChg chg="del">
          <ac:chgData name="Chen, Donghui" userId="bfe25fee-bf3c-4032-8356-dcc5a4f510cc" providerId="ADAL" clId="{0EB2A716-7BA8-4CBB-A120-19DCB656F6D7}" dt="2020-05-21T06:00:10.121" v="1673" actId="478"/>
          <ac:spMkLst>
            <pc:docMk/>
            <pc:sldMk cId="0" sldId="328"/>
            <ac:spMk id="5" creationId="{00000000-0000-0000-0000-000000000000}"/>
          </ac:spMkLst>
        </pc:spChg>
        <pc:spChg chg="del">
          <ac:chgData name="Chen, Donghui" userId="bfe25fee-bf3c-4032-8356-dcc5a4f510cc" providerId="ADAL" clId="{0EB2A716-7BA8-4CBB-A120-19DCB656F6D7}" dt="2020-05-21T06:00:10.121" v="1673" actId="478"/>
          <ac:spMkLst>
            <pc:docMk/>
            <pc:sldMk cId="0" sldId="328"/>
            <ac:spMk id="6" creationId="{00000000-0000-0000-0000-000000000000}"/>
          </ac:spMkLst>
        </pc:spChg>
        <pc:spChg chg="mod">
          <ac:chgData name="Chen, Donghui" userId="bfe25fee-bf3c-4032-8356-dcc5a4f510cc" providerId="ADAL" clId="{0EB2A716-7BA8-4CBB-A120-19DCB656F6D7}" dt="2020-05-21T05:55:28.584" v="1546" actId="164"/>
          <ac:spMkLst>
            <pc:docMk/>
            <pc:sldMk cId="0" sldId="328"/>
            <ac:spMk id="7" creationId="{00000000-0000-0000-0000-000000000000}"/>
          </ac:spMkLst>
        </pc:spChg>
        <pc:spChg chg="mod">
          <ac:chgData name="Chen, Donghui" userId="bfe25fee-bf3c-4032-8356-dcc5a4f510cc" providerId="ADAL" clId="{0EB2A716-7BA8-4CBB-A120-19DCB656F6D7}" dt="2020-05-21T05:55:28.584" v="1546" actId="164"/>
          <ac:spMkLst>
            <pc:docMk/>
            <pc:sldMk cId="0" sldId="328"/>
            <ac:spMk id="8" creationId="{00000000-0000-0000-0000-000000000000}"/>
          </ac:spMkLst>
        </pc:spChg>
        <pc:spChg chg="mod">
          <ac:chgData name="Chen, Donghui" userId="bfe25fee-bf3c-4032-8356-dcc5a4f510cc" providerId="ADAL" clId="{0EB2A716-7BA8-4CBB-A120-19DCB656F6D7}" dt="2020-05-21T05:55:28.584" v="1546" actId="164"/>
          <ac:spMkLst>
            <pc:docMk/>
            <pc:sldMk cId="0" sldId="328"/>
            <ac:spMk id="9" creationId="{00000000-0000-0000-0000-000000000000}"/>
          </ac:spMkLst>
        </pc:spChg>
        <pc:spChg chg="mod">
          <ac:chgData name="Chen, Donghui" userId="bfe25fee-bf3c-4032-8356-dcc5a4f510cc" providerId="ADAL" clId="{0EB2A716-7BA8-4CBB-A120-19DCB656F6D7}" dt="2020-05-21T05:55:28.584" v="1546" actId="164"/>
          <ac:spMkLst>
            <pc:docMk/>
            <pc:sldMk cId="0" sldId="328"/>
            <ac:spMk id="10" creationId="{00000000-0000-0000-0000-000000000000}"/>
          </ac:spMkLst>
        </pc:spChg>
        <pc:spChg chg="mod">
          <ac:chgData name="Chen, Donghui" userId="bfe25fee-bf3c-4032-8356-dcc5a4f510cc" providerId="ADAL" clId="{0EB2A716-7BA8-4CBB-A120-19DCB656F6D7}" dt="2020-05-21T05:55:28.584" v="1546" actId="164"/>
          <ac:spMkLst>
            <pc:docMk/>
            <pc:sldMk cId="0" sldId="328"/>
            <ac:spMk id="11" creationId="{00000000-0000-0000-0000-000000000000}"/>
          </ac:spMkLst>
        </pc:spChg>
        <pc:spChg chg="mod">
          <ac:chgData name="Chen, Donghui" userId="bfe25fee-bf3c-4032-8356-dcc5a4f510cc" providerId="ADAL" clId="{0EB2A716-7BA8-4CBB-A120-19DCB656F6D7}" dt="2020-05-21T05:55:28.584" v="1546" actId="164"/>
          <ac:spMkLst>
            <pc:docMk/>
            <pc:sldMk cId="0" sldId="328"/>
            <ac:spMk id="12" creationId="{00000000-0000-0000-0000-000000000000}"/>
          </ac:spMkLst>
        </pc:spChg>
        <pc:spChg chg="mod">
          <ac:chgData name="Chen, Donghui" userId="bfe25fee-bf3c-4032-8356-dcc5a4f510cc" providerId="ADAL" clId="{0EB2A716-7BA8-4CBB-A120-19DCB656F6D7}" dt="2020-05-21T05:55:28.584" v="1546" actId="164"/>
          <ac:spMkLst>
            <pc:docMk/>
            <pc:sldMk cId="0" sldId="328"/>
            <ac:spMk id="13" creationId="{00000000-0000-0000-0000-000000000000}"/>
          </ac:spMkLst>
        </pc:spChg>
        <pc:spChg chg="mod">
          <ac:chgData name="Chen, Donghui" userId="bfe25fee-bf3c-4032-8356-dcc5a4f510cc" providerId="ADAL" clId="{0EB2A716-7BA8-4CBB-A120-19DCB656F6D7}" dt="2020-05-21T05:55:28.584" v="1546" actId="164"/>
          <ac:spMkLst>
            <pc:docMk/>
            <pc:sldMk cId="0" sldId="328"/>
            <ac:spMk id="14" creationId="{00000000-0000-0000-0000-000000000000}"/>
          </ac:spMkLst>
        </pc:spChg>
        <pc:spChg chg="mod">
          <ac:chgData name="Chen, Donghui" userId="bfe25fee-bf3c-4032-8356-dcc5a4f510cc" providerId="ADAL" clId="{0EB2A716-7BA8-4CBB-A120-19DCB656F6D7}" dt="2020-05-21T05:55:28.584" v="1546" actId="164"/>
          <ac:spMkLst>
            <pc:docMk/>
            <pc:sldMk cId="0" sldId="328"/>
            <ac:spMk id="15" creationId="{00000000-0000-0000-0000-000000000000}"/>
          </ac:spMkLst>
        </pc:spChg>
        <pc:spChg chg="mod">
          <ac:chgData name="Chen, Donghui" userId="bfe25fee-bf3c-4032-8356-dcc5a4f510cc" providerId="ADAL" clId="{0EB2A716-7BA8-4CBB-A120-19DCB656F6D7}" dt="2020-05-21T05:55:28.584" v="1546" actId="164"/>
          <ac:spMkLst>
            <pc:docMk/>
            <pc:sldMk cId="0" sldId="328"/>
            <ac:spMk id="16" creationId="{00000000-0000-0000-0000-000000000000}"/>
          </ac:spMkLst>
        </pc:spChg>
        <pc:spChg chg="mod">
          <ac:chgData name="Chen, Donghui" userId="bfe25fee-bf3c-4032-8356-dcc5a4f510cc" providerId="ADAL" clId="{0EB2A716-7BA8-4CBB-A120-19DCB656F6D7}" dt="2020-05-21T05:55:28.584" v="1546" actId="164"/>
          <ac:spMkLst>
            <pc:docMk/>
            <pc:sldMk cId="0" sldId="328"/>
            <ac:spMk id="17" creationId="{00000000-0000-0000-0000-000000000000}"/>
          </ac:spMkLst>
        </pc:spChg>
        <pc:spChg chg="mod">
          <ac:chgData name="Chen, Donghui" userId="bfe25fee-bf3c-4032-8356-dcc5a4f510cc" providerId="ADAL" clId="{0EB2A716-7BA8-4CBB-A120-19DCB656F6D7}" dt="2020-05-21T05:55:28.584" v="1546" actId="164"/>
          <ac:spMkLst>
            <pc:docMk/>
            <pc:sldMk cId="0" sldId="328"/>
            <ac:spMk id="18" creationId="{00000000-0000-0000-0000-000000000000}"/>
          </ac:spMkLst>
        </pc:spChg>
        <pc:spChg chg="mod">
          <ac:chgData name="Chen, Donghui" userId="bfe25fee-bf3c-4032-8356-dcc5a4f510cc" providerId="ADAL" clId="{0EB2A716-7BA8-4CBB-A120-19DCB656F6D7}" dt="2020-05-21T05:55:28.584" v="1546" actId="164"/>
          <ac:spMkLst>
            <pc:docMk/>
            <pc:sldMk cId="0" sldId="328"/>
            <ac:spMk id="19" creationId="{00000000-0000-0000-0000-000000000000}"/>
          </ac:spMkLst>
        </pc:spChg>
        <pc:spChg chg="del mod">
          <ac:chgData name="Chen, Donghui" userId="bfe25fee-bf3c-4032-8356-dcc5a4f510cc" providerId="ADAL" clId="{0EB2A716-7BA8-4CBB-A120-19DCB656F6D7}" dt="2020-05-21T06:00:10.121" v="1673" actId="478"/>
          <ac:spMkLst>
            <pc:docMk/>
            <pc:sldMk cId="0" sldId="328"/>
            <ac:spMk id="20" creationId="{00000000-0000-0000-0000-000000000000}"/>
          </ac:spMkLst>
        </pc:spChg>
        <pc:spChg chg="mod">
          <ac:chgData name="Chen, Donghui" userId="bfe25fee-bf3c-4032-8356-dcc5a4f510cc" providerId="ADAL" clId="{0EB2A716-7BA8-4CBB-A120-19DCB656F6D7}" dt="2020-05-21T05:55:28.584" v="1546" actId="164"/>
          <ac:spMkLst>
            <pc:docMk/>
            <pc:sldMk cId="0" sldId="328"/>
            <ac:spMk id="21" creationId="{00000000-0000-0000-0000-000000000000}"/>
          </ac:spMkLst>
        </pc:spChg>
        <pc:spChg chg="mod">
          <ac:chgData name="Chen, Donghui" userId="bfe25fee-bf3c-4032-8356-dcc5a4f510cc" providerId="ADAL" clId="{0EB2A716-7BA8-4CBB-A120-19DCB656F6D7}" dt="2020-05-21T05:55:28.584" v="1546" actId="164"/>
          <ac:spMkLst>
            <pc:docMk/>
            <pc:sldMk cId="0" sldId="328"/>
            <ac:spMk id="22" creationId="{00000000-0000-0000-0000-000000000000}"/>
          </ac:spMkLst>
        </pc:spChg>
        <pc:spChg chg="mod">
          <ac:chgData name="Chen, Donghui" userId="bfe25fee-bf3c-4032-8356-dcc5a4f510cc" providerId="ADAL" clId="{0EB2A716-7BA8-4CBB-A120-19DCB656F6D7}" dt="2020-05-21T05:55:28.584" v="1546" actId="164"/>
          <ac:spMkLst>
            <pc:docMk/>
            <pc:sldMk cId="0" sldId="328"/>
            <ac:spMk id="23" creationId="{00000000-0000-0000-0000-000000000000}"/>
          </ac:spMkLst>
        </pc:spChg>
        <pc:spChg chg="mod">
          <ac:chgData name="Chen, Donghui" userId="bfe25fee-bf3c-4032-8356-dcc5a4f510cc" providerId="ADAL" clId="{0EB2A716-7BA8-4CBB-A120-19DCB656F6D7}" dt="2020-05-21T05:57:08.618" v="1564" actId="14100"/>
          <ac:spMkLst>
            <pc:docMk/>
            <pc:sldMk cId="0" sldId="328"/>
            <ac:spMk id="24" creationId="{00000000-0000-0000-0000-000000000000}"/>
          </ac:spMkLst>
        </pc:spChg>
        <pc:spChg chg="mod">
          <ac:chgData name="Chen, Donghui" userId="bfe25fee-bf3c-4032-8356-dcc5a4f510cc" providerId="ADAL" clId="{0EB2A716-7BA8-4CBB-A120-19DCB656F6D7}" dt="2020-05-21T05:55:28.584" v="1546" actId="164"/>
          <ac:spMkLst>
            <pc:docMk/>
            <pc:sldMk cId="0" sldId="328"/>
            <ac:spMk id="25" creationId="{00000000-0000-0000-0000-000000000000}"/>
          </ac:spMkLst>
        </pc:spChg>
        <pc:spChg chg="mod">
          <ac:chgData name="Chen, Donghui" userId="bfe25fee-bf3c-4032-8356-dcc5a4f510cc" providerId="ADAL" clId="{0EB2A716-7BA8-4CBB-A120-19DCB656F6D7}" dt="2020-05-21T05:57:15.560" v="1565" actId="14100"/>
          <ac:spMkLst>
            <pc:docMk/>
            <pc:sldMk cId="0" sldId="328"/>
            <ac:spMk id="26" creationId="{00000000-0000-0000-0000-000000000000}"/>
          </ac:spMkLst>
        </pc:spChg>
        <pc:spChg chg="mod">
          <ac:chgData name="Chen, Donghui" userId="bfe25fee-bf3c-4032-8356-dcc5a4f510cc" providerId="ADAL" clId="{0EB2A716-7BA8-4CBB-A120-19DCB656F6D7}" dt="2020-05-21T05:55:28.584" v="1546" actId="164"/>
          <ac:spMkLst>
            <pc:docMk/>
            <pc:sldMk cId="0" sldId="328"/>
            <ac:spMk id="27" creationId="{00000000-0000-0000-0000-000000000000}"/>
          </ac:spMkLst>
        </pc:spChg>
        <pc:spChg chg="mod">
          <ac:chgData name="Chen, Donghui" userId="bfe25fee-bf3c-4032-8356-dcc5a4f510cc" providerId="ADAL" clId="{0EB2A716-7BA8-4CBB-A120-19DCB656F6D7}" dt="2020-05-21T05:55:28.584" v="1546" actId="164"/>
          <ac:spMkLst>
            <pc:docMk/>
            <pc:sldMk cId="0" sldId="328"/>
            <ac:spMk id="28" creationId="{00000000-0000-0000-0000-000000000000}"/>
          </ac:spMkLst>
        </pc:spChg>
        <pc:spChg chg="mod">
          <ac:chgData name="Chen, Donghui" userId="bfe25fee-bf3c-4032-8356-dcc5a4f510cc" providerId="ADAL" clId="{0EB2A716-7BA8-4CBB-A120-19DCB656F6D7}" dt="2020-05-21T05:55:28.584" v="1546" actId="164"/>
          <ac:spMkLst>
            <pc:docMk/>
            <pc:sldMk cId="0" sldId="328"/>
            <ac:spMk id="29" creationId="{00000000-0000-0000-0000-000000000000}"/>
          </ac:spMkLst>
        </pc:spChg>
        <pc:spChg chg="mod">
          <ac:chgData name="Chen, Donghui" userId="bfe25fee-bf3c-4032-8356-dcc5a4f510cc" providerId="ADAL" clId="{0EB2A716-7BA8-4CBB-A120-19DCB656F6D7}" dt="2020-05-21T05:55:28.584" v="1546" actId="164"/>
          <ac:spMkLst>
            <pc:docMk/>
            <pc:sldMk cId="0" sldId="328"/>
            <ac:spMk id="30" creationId="{00000000-0000-0000-0000-000000000000}"/>
          </ac:spMkLst>
        </pc:spChg>
        <pc:spChg chg="mod">
          <ac:chgData name="Chen, Donghui" userId="bfe25fee-bf3c-4032-8356-dcc5a4f510cc" providerId="ADAL" clId="{0EB2A716-7BA8-4CBB-A120-19DCB656F6D7}" dt="2020-05-21T05:55:28.584" v="1546" actId="164"/>
          <ac:spMkLst>
            <pc:docMk/>
            <pc:sldMk cId="0" sldId="328"/>
            <ac:spMk id="31" creationId="{00000000-0000-0000-0000-000000000000}"/>
          </ac:spMkLst>
        </pc:spChg>
        <pc:spChg chg="mod">
          <ac:chgData name="Chen, Donghui" userId="bfe25fee-bf3c-4032-8356-dcc5a4f510cc" providerId="ADAL" clId="{0EB2A716-7BA8-4CBB-A120-19DCB656F6D7}" dt="2020-05-21T05:55:28.584" v="1546" actId="164"/>
          <ac:spMkLst>
            <pc:docMk/>
            <pc:sldMk cId="0" sldId="328"/>
            <ac:spMk id="32" creationId="{00000000-0000-0000-0000-000000000000}"/>
          </ac:spMkLst>
        </pc:spChg>
        <pc:spChg chg="mod">
          <ac:chgData name="Chen, Donghui" userId="bfe25fee-bf3c-4032-8356-dcc5a4f510cc" providerId="ADAL" clId="{0EB2A716-7BA8-4CBB-A120-19DCB656F6D7}" dt="2020-05-21T05:55:28.584" v="1546" actId="164"/>
          <ac:spMkLst>
            <pc:docMk/>
            <pc:sldMk cId="0" sldId="328"/>
            <ac:spMk id="33" creationId="{00000000-0000-0000-0000-000000000000}"/>
          </ac:spMkLst>
        </pc:spChg>
        <pc:spChg chg="mod">
          <ac:chgData name="Chen, Donghui" userId="bfe25fee-bf3c-4032-8356-dcc5a4f510cc" providerId="ADAL" clId="{0EB2A716-7BA8-4CBB-A120-19DCB656F6D7}" dt="2020-05-21T05:55:28.584" v="1546" actId="164"/>
          <ac:spMkLst>
            <pc:docMk/>
            <pc:sldMk cId="0" sldId="328"/>
            <ac:spMk id="34" creationId="{00000000-0000-0000-0000-000000000000}"/>
          </ac:spMkLst>
        </pc:spChg>
        <pc:spChg chg="mod">
          <ac:chgData name="Chen, Donghui" userId="bfe25fee-bf3c-4032-8356-dcc5a4f510cc" providerId="ADAL" clId="{0EB2A716-7BA8-4CBB-A120-19DCB656F6D7}" dt="2020-05-21T05:55:28.584" v="1546" actId="164"/>
          <ac:spMkLst>
            <pc:docMk/>
            <pc:sldMk cId="0" sldId="328"/>
            <ac:spMk id="35" creationId="{00000000-0000-0000-0000-000000000000}"/>
          </ac:spMkLst>
        </pc:spChg>
        <pc:spChg chg="add mod">
          <ac:chgData name="Chen, Donghui" userId="bfe25fee-bf3c-4032-8356-dcc5a4f510cc" providerId="ADAL" clId="{0EB2A716-7BA8-4CBB-A120-19DCB656F6D7}" dt="2020-05-21T06:03:02.561" v="1707" actId="164"/>
          <ac:spMkLst>
            <pc:docMk/>
            <pc:sldMk cId="0" sldId="328"/>
            <ac:spMk id="37" creationId="{75E7DE6C-214A-4A19-B784-0728F6CFCCDA}"/>
          </ac:spMkLst>
        </pc:spChg>
        <pc:spChg chg="add del mod">
          <ac:chgData name="Chen, Donghui" userId="bfe25fee-bf3c-4032-8356-dcc5a4f510cc" providerId="ADAL" clId="{0EB2A716-7BA8-4CBB-A120-19DCB656F6D7}" dt="2020-05-21T05:57:35.155" v="1568"/>
          <ac:spMkLst>
            <pc:docMk/>
            <pc:sldMk cId="0" sldId="328"/>
            <ac:spMk id="38" creationId="{1BD352C9-28B2-4579-84D9-60A08221B917}"/>
          </ac:spMkLst>
        </pc:spChg>
        <pc:spChg chg="add mod">
          <ac:chgData name="Chen, Donghui" userId="bfe25fee-bf3c-4032-8356-dcc5a4f510cc" providerId="ADAL" clId="{0EB2A716-7BA8-4CBB-A120-19DCB656F6D7}" dt="2020-05-21T06:31:13.416" v="2114" actId="1076"/>
          <ac:spMkLst>
            <pc:docMk/>
            <pc:sldMk cId="0" sldId="328"/>
            <ac:spMk id="39" creationId="{C5FB0851-3B0F-4471-B477-DB002780514F}"/>
          </ac:spMkLst>
        </pc:spChg>
        <pc:spChg chg="add del mod">
          <ac:chgData name="Chen, Donghui" userId="bfe25fee-bf3c-4032-8356-dcc5a4f510cc" providerId="ADAL" clId="{0EB2A716-7BA8-4CBB-A120-19DCB656F6D7}" dt="2020-05-21T06:01:38.625" v="1694"/>
          <ac:spMkLst>
            <pc:docMk/>
            <pc:sldMk cId="0" sldId="328"/>
            <ac:spMk id="40" creationId="{63B03F52-3F17-495A-97E1-8DBC033E707C}"/>
          </ac:spMkLst>
        </pc:spChg>
        <pc:spChg chg="add del mod">
          <ac:chgData name="Chen, Donghui" userId="bfe25fee-bf3c-4032-8356-dcc5a4f510cc" providerId="ADAL" clId="{0EB2A716-7BA8-4CBB-A120-19DCB656F6D7}" dt="2020-05-21T06:02:01.998" v="1700"/>
          <ac:spMkLst>
            <pc:docMk/>
            <pc:sldMk cId="0" sldId="328"/>
            <ac:spMk id="42" creationId="{087C0775-C77C-4D70-A515-E232D7F59D4D}"/>
          </ac:spMkLst>
        </pc:spChg>
        <pc:spChg chg="add mod">
          <ac:chgData name="Chen, Donghui" userId="bfe25fee-bf3c-4032-8356-dcc5a4f510cc" providerId="ADAL" clId="{0EB2A716-7BA8-4CBB-A120-19DCB656F6D7}" dt="2020-05-21T06:02:45.965" v="1706"/>
          <ac:spMkLst>
            <pc:docMk/>
            <pc:sldMk cId="0" sldId="328"/>
            <ac:spMk id="43" creationId="{744AA9B8-8426-45A6-86CA-6D8370C6D1CE}"/>
          </ac:spMkLst>
        </pc:spChg>
        <pc:grpChg chg="add mod">
          <ac:chgData name="Chen, Donghui" userId="bfe25fee-bf3c-4032-8356-dcc5a4f510cc" providerId="ADAL" clId="{0EB2A716-7BA8-4CBB-A120-19DCB656F6D7}" dt="2020-05-21T06:03:02.561" v="1707" actId="164"/>
          <ac:grpSpMkLst>
            <pc:docMk/>
            <pc:sldMk cId="0" sldId="328"/>
            <ac:grpSpMk id="36" creationId="{48FEF78B-83E6-4A27-A2CB-40C0633B8561}"/>
          </ac:grpSpMkLst>
        </pc:grpChg>
        <pc:grpChg chg="add mod">
          <ac:chgData name="Chen, Donghui" userId="bfe25fee-bf3c-4032-8356-dcc5a4f510cc" providerId="ADAL" clId="{0EB2A716-7BA8-4CBB-A120-19DCB656F6D7}" dt="2020-05-21T06:03:07.143" v="1708" actId="1076"/>
          <ac:grpSpMkLst>
            <pc:docMk/>
            <pc:sldMk cId="0" sldId="328"/>
            <ac:grpSpMk id="44" creationId="{E480010A-CD7E-41F4-AD77-AAEAB258D91B}"/>
          </ac:grpSpMkLst>
        </pc:grpChg>
        <pc:picChg chg="add del">
          <ac:chgData name="Chen, Donghui" userId="bfe25fee-bf3c-4032-8356-dcc5a4f510cc" providerId="ADAL" clId="{0EB2A716-7BA8-4CBB-A120-19DCB656F6D7}" dt="2020-05-21T06:01:44.132" v="1698" actId="478"/>
          <ac:picMkLst>
            <pc:docMk/>
            <pc:sldMk cId="0" sldId="328"/>
            <ac:picMk id="41" creationId="{DC5236BF-CFB9-4BDF-95D1-41434115D710}"/>
          </ac:picMkLst>
        </pc:picChg>
      </pc:sldChg>
      <pc:sldChg chg="modSp del mod">
        <pc:chgData name="Chen, Donghui" userId="bfe25fee-bf3c-4032-8356-dcc5a4f510cc" providerId="ADAL" clId="{0EB2A716-7BA8-4CBB-A120-19DCB656F6D7}" dt="2020-05-21T06:25:57.465" v="2049" actId="47"/>
        <pc:sldMkLst>
          <pc:docMk/>
          <pc:sldMk cId="0" sldId="329"/>
        </pc:sldMkLst>
        <pc:spChg chg="mod">
          <ac:chgData name="Chen, Donghui" userId="bfe25fee-bf3c-4032-8356-dcc5a4f510cc" providerId="ADAL" clId="{0EB2A716-7BA8-4CBB-A120-19DCB656F6D7}" dt="2020-05-21T06:24:47.052" v="2047" actId="14100"/>
          <ac:spMkLst>
            <pc:docMk/>
            <pc:sldMk cId="0" sldId="329"/>
            <ac:spMk id="2" creationId="{00000000-0000-0000-0000-000000000000}"/>
          </ac:spMkLst>
        </pc:spChg>
        <pc:spChg chg="mod">
          <ac:chgData name="Chen, Donghui" userId="bfe25fee-bf3c-4032-8356-dcc5a4f510cc" providerId="ADAL" clId="{0EB2A716-7BA8-4CBB-A120-19DCB656F6D7}" dt="2020-05-21T06:25:13.875" v="2048" actId="1076"/>
          <ac:spMkLst>
            <pc:docMk/>
            <pc:sldMk cId="0" sldId="329"/>
            <ac:spMk id="3" creationId="{00000000-0000-0000-0000-000000000000}"/>
          </ac:spMkLst>
        </pc:spChg>
      </pc:sldChg>
      <pc:sldChg chg="addSp delSp modSp mod">
        <pc:chgData name="Chen, Donghui" userId="bfe25fee-bf3c-4032-8356-dcc5a4f510cc" providerId="ADAL" clId="{0EB2A716-7BA8-4CBB-A120-19DCB656F6D7}" dt="2020-05-21T06:40:28.961" v="2410" actId="20577"/>
        <pc:sldMkLst>
          <pc:docMk/>
          <pc:sldMk cId="0" sldId="330"/>
        </pc:sldMkLst>
        <pc:spChg chg="mod">
          <ac:chgData name="Chen, Donghui" userId="bfe25fee-bf3c-4032-8356-dcc5a4f510cc" providerId="ADAL" clId="{0EB2A716-7BA8-4CBB-A120-19DCB656F6D7}" dt="2020-05-21T05:53:04.949" v="1543" actId="14100"/>
          <ac:spMkLst>
            <pc:docMk/>
            <pc:sldMk cId="0" sldId="330"/>
            <ac:spMk id="2" creationId="{00000000-0000-0000-0000-000000000000}"/>
          </ac:spMkLst>
        </pc:spChg>
        <pc:spChg chg="del">
          <ac:chgData name="Chen, Donghui" userId="bfe25fee-bf3c-4032-8356-dcc5a4f510cc" providerId="ADAL" clId="{0EB2A716-7BA8-4CBB-A120-19DCB656F6D7}" dt="2020-05-21T06:28:00.143" v="2112" actId="478"/>
          <ac:spMkLst>
            <pc:docMk/>
            <pc:sldMk cId="0" sldId="330"/>
            <ac:spMk id="3" creationId="{00000000-0000-0000-0000-000000000000}"/>
          </ac:spMkLst>
        </pc:spChg>
        <pc:spChg chg="add mod">
          <ac:chgData name="Chen, Donghui" userId="bfe25fee-bf3c-4032-8356-dcc5a4f510cc" providerId="ADAL" clId="{0EB2A716-7BA8-4CBB-A120-19DCB656F6D7}" dt="2020-05-21T06:40:28.961" v="2410" actId="20577"/>
          <ac:spMkLst>
            <pc:docMk/>
            <pc:sldMk cId="0" sldId="330"/>
            <ac:spMk id="4" creationId="{38A028FE-41F0-4496-992D-8B247E963F97}"/>
          </ac:spMkLst>
        </pc:spChg>
      </pc:sldChg>
      <pc:sldChg chg="del">
        <pc:chgData name="Chen, Donghui" userId="bfe25fee-bf3c-4032-8356-dcc5a4f510cc" providerId="ADAL" clId="{0EB2A716-7BA8-4CBB-A120-19DCB656F6D7}" dt="2020-05-21T05:53:11.235" v="1544" actId="47"/>
        <pc:sldMkLst>
          <pc:docMk/>
          <pc:sldMk cId="0" sldId="331"/>
        </pc:sldMkLst>
      </pc:sldChg>
      <pc:sldChg chg="del">
        <pc:chgData name="Chen, Donghui" userId="bfe25fee-bf3c-4032-8356-dcc5a4f510cc" providerId="ADAL" clId="{0EB2A716-7BA8-4CBB-A120-19DCB656F6D7}" dt="2020-05-21T05:53:12.746" v="1545" actId="47"/>
        <pc:sldMkLst>
          <pc:docMk/>
          <pc:sldMk cId="0" sldId="332"/>
        </pc:sldMkLst>
      </pc:sldChg>
      <pc:sldChg chg="del">
        <pc:chgData name="Chen, Donghui" userId="bfe25fee-bf3c-4032-8356-dcc5a4f510cc" providerId="ADAL" clId="{0EB2A716-7BA8-4CBB-A120-19DCB656F6D7}" dt="2020-05-21T06:24:34.202" v="2034" actId="47"/>
        <pc:sldMkLst>
          <pc:docMk/>
          <pc:sldMk cId="0" sldId="333"/>
        </pc:sldMkLst>
      </pc:sldChg>
      <pc:sldChg chg="del">
        <pc:chgData name="Chen, Donghui" userId="bfe25fee-bf3c-4032-8356-dcc5a4f510cc" providerId="ADAL" clId="{0EB2A716-7BA8-4CBB-A120-19DCB656F6D7}" dt="2020-05-21T06:24:34.202" v="2034" actId="47"/>
        <pc:sldMkLst>
          <pc:docMk/>
          <pc:sldMk cId="0" sldId="334"/>
        </pc:sldMkLst>
      </pc:sldChg>
      <pc:sldChg chg="del">
        <pc:chgData name="Chen, Donghui" userId="bfe25fee-bf3c-4032-8356-dcc5a4f510cc" providerId="ADAL" clId="{0EB2A716-7BA8-4CBB-A120-19DCB656F6D7}" dt="2020-05-21T06:24:34.202" v="2034" actId="47"/>
        <pc:sldMkLst>
          <pc:docMk/>
          <pc:sldMk cId="0" sldId="335"/>
        </pc:sldMkLst>
      </pc:sldChg>
      <pc:sldChg chg="del">
        <pc:chgData name="Chen, Donghui" userId="bfe25fee-bf3c-4032-8356-dcc5a4f510cc" providerId="ADAL" clId="{0EB2A716-7BA8-4CBB-A120-19DCB656F6D7}" dt="2020-05-21T06:24:34.202" v="2034" actId="47"/>
        <pc:sldMkLst>
          <pc:docMk/>
          <pc:sldMk cId="0" sldId="336"/>
        </pc:sldMkLst>
      </pc:sldChg>
      <pc:sldChg chg="del">
        <pc:chgData name="Chen, Donghui" userId="bfe25fee-bf3c-4032-8356-dcc5a4f510cc" providerId="ADAL" clId="{0EB2A716-7BA8-4CBB-A120-19DCB656F6D7}" dt="2020-05-21T06:24:34.202" v="2034" actId="47"/>
        <pc:sldMkLst>
          <pc:docMk/>
          <pc:sldMk cId="0" sldId="337"/>
        </pc:sldMkLst>
      </pc:sldChg>
      <pc:sldChg chg="del">
        <pc:chgData name="Chen, Donghui" userId="bfe25fee-bf3c-4032-8356-dcc5a4f510cc" providerId="ADAL" clId="{0EB2A716-7BA8-4CBB-A120-19DCB656F6D7}" dt="2020-05-21T06:24:34.202" v="2034" actId="47"/>
        <pc:sldMkLst>
          <pc:docMk/>
          <pc:sldMk cId="0" sldId="338"/>
        </pc:sldMkLst>
      </pc:sldChg>
      <pc:sldChg chg="del">
        <pc:chgData name="Chen, Donghui" userId="bfe25fee-bf3c-4032-8356-dcc5a4f510cc" providerId="ADAL" clId="{0EB2A716-7BA8-4CBB-A120-19DCB656F6D7}" dt="2020-05-21T06:24:34.202" v="2034" actId="47"/>
        <pc:sldMkLst>
          <pc:docMk/>
          <pc:sldMk cId="0" sldId="339"/>
        </pc:sldMkLst>
      </pc:sldChg>
      <pc:sldChg chg="del">
        <pc:chgData name="Chen, Donghui" userId="bfe25fee-bf3c-4032-8356-dcc5a4f510cc" providerId="ADAL" clId="{0EB2A716-7BA8-4CBB-A120-19DCB656F6D7}" dt="2020-05-21T06:24:34.202" v="2034" actId="47"/>
        <pc:sldMkLst>
          <pc:docMk/>
          <pc:sldMk cId="0" sldId="340"/>
        </pc:sldMkLst>
      </pc:sldChg>
      <pc:sldChg chg="del">
        <pc:chgData name="Chen, Donghui" userId="bfe25fee-bf3c-4032-8356-dcc5a4f510cc" providerId="ADAL" clId="{0EB2A716-7BA8-4CBB-A120-19DCB656F6D7}" dt="2020-05-21T06:24:34.202" v="2034" actId="47"/>
        <pc:sldMkLst>
          <pc:docMk/>
          <pc:sldMk cId="0" sldId="341"/>
        </pc:sldMkLst>
      </pc:sldChg>
      <pc:sldChg chg="del">
        <pc:chgData name="Chen, Donghui" userId="bfe25fee-bf3c-4032-8356-dcc5a4f510cc" providerId="ADAL" clId="{0EB2A716-7BA8-4CBB-A120-19DCB656F6D7}" dt="2020-05-21T06:24:34.202" v="2034" actId="47"/>
        <pc:sldMkLst>
          <pc:docMk/>
          <pc:sldMk cId="0" sldId="342"/>
        </pc:sldMkLst>
      </pc:sldChg>
      <pc:sldChg chg="del">
        <pc:chgData name="Chen, Donghui" userId="bfe25fee-bf3c-4032-8356-dcc5a4f510cc" providerId="ADAL" clId="{0EB2A716-7BA8-4CBB-A120-19DCB656F6D7}" dt="2020-05-21T06:24:34.202" v="2034" actId="47"/>
        <pc:sldMkLst>
          <pc:docMk/>
          <pc:sldMk cId="0" sldId="343"/>
        </pc:sldMkLst>
      </pc:sldChg>
      <pc:sldChg chg="del">
        <pc:chgData name="Chen, Donghui" userId="bfe25fee-bf3c-4032-8356-dcc5a4f510cc" providerId="ADAL" clId="{0EB2A716-7BA8-4CBB-A120-19DCB656F6D7}" dt="2020-05-21T06:24:34.202" v="2034" actId="47"/>
        <pc:sldMkLst>
          <pc:docMk/>
          <pc:sldMk cId="0" sldId="344"/>
        </pc:sldMkLst>
      </pc:sldChg>
      <pc:sldChg chg="del">
        <pc:chgData name="Chen, Donghui" userId="bfe25fee-bf3c-4032-8356-dcc5a4f510cc" providerId="ADAL" clId="{0EB2A716-7BA8-4CBB-A120-19DCB656F6D7}" dt="2020-05-21T06:24:34.202" v="2034" actId="47"/>
        <pc:sldMkLst>
          <pc:docMk/>
          <pc:sldMk cId="0" sldId="345"/>
        </pc:sldMkLst>
      </pc:sldChg>
      <pc:sldChg chg="del">
        <pc:chgData name="Chen, Donghui" userId="bfe25fee-bf3c-4032-8356-dcc5a4f510cc" providerId="ADAL" clId="{0EB2A716-7BA8-4CBB-A120-19DCB656F6D7}" dt="2020-05-21T06:24:34.202" v="2034" actId="47"/>
        <pc:sldMkLst>
          <pc:docMk/>
          <pc:sldMk cId="0" sldId="346"/>
        </pc:sldMkLst>
      </pc:sldChg>
      <pc:sldChg chg="del">
        <pc:chgData name="Chen, Donghui" userId="bfe25fee-bf3c-4032-8356-dcc5a4f510cc" providerId="ADAL" clId="{0EB2A716-7BA8-4CBB-A120-19DCB656F6D7}" dt="2020-05-21T06:24:34.202" v="2034" actId="47"/>
        <pc:sldMkLst>
          <pc:docMk/>
          <pc:sldMk cId="0" sldId="347"/>
        </pc:sldMkLst>
      </pc:sldChg>
      <pc:sldChg chg="del">
        <pc:chgData name="Chen, Donghui" userId="bfe25fee-bf3c-4032-8356-dcc5a4f510cc" providerId="ADAL" clId="{0EB2A716-7BA8-4CBB-A120-19DCB656F6D7}" dt="2020-05-21T06:24:34.202" v="2034" actId="47"/>
        <pc:sldMkLst>
          <pc:docMk/>
          <pc:sldMk cId="0" sldId="348"/>
        </pc:sldMkLst>
      </pc:sldChg>
      <pc:sldChg chg="del">
        <pc:chgData name="Chen, Donghui" userId="bfe25fee-bf3c-4032-8356-dcc5a4f510cc" providerId="ADAL" clId="{0EB2A716-7BA8-4CBB-A120-19DCB656F6D7}" dt="2020-05-21T06:24:34.202" v="2034" actId="47"/>
        <pc:sldMkLst>
          <pc:docMk/>
          <pc:sldMk cId="0" sldId="349"/>
        </pc:sldMkLst>
      </pc:sldChg>
      <pc:sldChg chg="del">
        <pc:chgData name="Chen, Donghui" userId="bfe25fee-bf3c-4032-8356-dcc5a4f510cc" providerId="ADAL" clId="{0EB2A716-7BA8-4CBB-A120-19DCB656F6D7}" dt="2020-05-21T06:24:34.202" v="2034" actId="47"/>
        <pc:sldMkLst>
          <pc:docMk/>
          <pc:sldMk cId="0" sldId="350"/>
        </pc:sldMkLst>
      </pc:sldChg>
      <pc:sldChg chg="del">
        <pc:chgData name="Chen, Donghui" userId="bfe25fee-bf3c-4032-8356-dcc5a4f510cc" providerId="ADAL" clId="{0EB2A716-7BA8-4CBB-A120-19DCB656F6D7}" dt="2020-05-21T06:24:34.202" v="2034" actId="47"/>
        <pc:sldMkLst>
          <pc:docMk/>
          <pc:sldMk cId="0" sldId="351"/>
        </pc:sldMkLst>
      </pc:sldChg>
      <pc:sldChg chg="del">
        <pc:chgData name="Chen, Donghui" userId="bfe25fee-bf3c-4032-8356-dcc5a4f510cc" providerId="ADAL" clId="{0EB2A716-7BA8-4CBB-A120-19DCB656F6D7}" dt="2020-05-21T06:24:34.202" v="2034" actId="47"/>
        <pc:sldMkLst>
          <pc:docMk/>
          <pc:sldMk cId="0" sldId="352"/>
        </pc:sldMkLst>
      </pc:sldChg>
      <pc:sldChg chg="del">
        <pc:chgData name="Chen, Donghui" userId="bfe25fee-bf3c-4032-8356-dcc5a4f510cc" providerId="ADAL" clId="{0EB2A716-7BA8-4CBB-A120-19DCB656F6D7}" dt="2020-05-21T06:24:34.202" v="2034" actId="47"/>
        <pc:sldMkLst>
          <pc:docMk/>
          <pc:sldMk cId="0" sldId="353"/>
        </pc:sldMkLst>
      </pc:sldChg>
      <pc:sldChg chg="del">
        <pc:chgData name="Chen, Donghui" userId="bfe25fee-bf3c-4032-8356-dcc5a4f510cc" providerId="ADAL" clId="{0EB2A716-7BA8-4CBB-A120-19DCB656F6D7}" dt="2020-05-21T06:24:34.202" v="2034" actId="47"/>
        <pc:sldMkLst>
          <pc:docMk/>
          <pc:sldMk cId="0" sldId="354"/>
        </pc:sldMkLst>
      </pc:sldChg>
      <pc:sldChg chg="del">
        <pc:chgData name="Chen, Donghui" userId="bfe25fee-bf3c-4032-8356-dcc5a4f510cc" providerId="ADAL" clId="{0EB2A716-7BA8-4CBB-A120-19DCB656F6D7}" dt="2020-05-21T06:24:34.202" v="2034" actId="47"/>
        <pc:sldMkLst>
          <pc:docMk/>
          <pc:sldMk cId="0" sldId="355"/>
        </pc:sldMkLst>
      </pc:sldChg>
      <pc:sldChg chg="del">
        <pc:chgData name="Chen, Donghui" userId="bfe25fee-bf3c-4032-8356-dcc5a4f510cc" providerId="ADAL" clId="{0EB2A716-7BA8-4CBB-A120-19DCB656F6D7}" dt="2020-05-21T06:24:34.202" v="2034" actId="47"/>
        <pc:sldMkLst>
          <pc:docMk/>
          <pc:sldMk cId="0" sldId="356"/>
        </pc:sldMkLst>
      </pc:sldChg>
      <pc:sldChg chg="del">
        <pc:chgData name="Chen, Donghui" userId="bfe25fee-bf3c-4032-8356-dcc5a4f510cc" providerId="ADAL" clId="{0EB2A716-7BA8-4CBB-A120-19DCB656F6D7}" dt="2020-05-21T06:24:34.202" v="2034" actId="47"/>
        <pc:sldMkLst>
          <pc:docMk/>
          <pc:sldMk cId="0" sldId="357"/>
        </pc:sldMkLst>
      </pc:sldChg>
      <pc:sldChg chg="del">
        <pc:chgData name="Chen, Donghui" userId="bfe25fee-bf3c-4032-8356-dcc5a4f510cc" providerId="ADAL" clId="{0EB2A716-7BA8-4CBB-A120-19DCB656F6D7}" dt="2020-05-21T06:24:34.202" v="2034" actId="47"/>
        <pc:sldMkLst>
          <pc:docMk/>
          <pc:sldMk cId="0" sldId="358"/>
        </pc:sldMkLst>
      </pc:sldChg>
      <pc:sldChg chg="del">
        <pc:chgData name="Chen, Donghui" userId="bfe25fee-bf3c-4032-8356-dcc5a4f510cc" providerId="ADAL" clId="{0EB2A716-7BA8-4CBB-A120-19DCB656F6D7}" dt="2020-05-21T06:24:34.202" v="2034" actId="47"/>
        <pc:sldMkLst>
          <pc:docMk/>
          <pc:sldMk cId="0" sldId="359"/>
        </pc:sldMkLst>
      </pc:sldChg>
      <pc:sldChg chg="del">
        <pc:chgData name="Chen, Donghui" userId="bfe25fee-bf3c-4032-8356-dcc5a4f510cc" providerId="ADAL" clId="{0EB2A716-7BA8-4CBB-A120-19DCB656F6D7}" dt="2020-05-21T06:24:34.202" v="2034" actId="47"/>
        <pc:sldMkLst>
          <pc:docMk/>
          <pc:sldMk cId="0" sldId="360"/>
        </pc:sldMkLst>
      </pc:sldChg>
      <pc:sldChg chg="del">
        <pc:chgData name="Chen, Donghui" userId="bfe25fee-bf3c-4032-8356-dcc5a4f510cc" providerId="ADAL" clId="{0EB2A716-7BA8-4CBB-A120-19DCB656F6D7}" dt="2020-05-21T06:24:34.202" v="2034" actId="47"/>
        <pc:sldMkLst>
          <pc:docMk/>
          <pc:sldMk cId="0" sldId="361"/>
        </pc:sldMkLst>
      </pc:sldChg>
      <pc:sldChg chg="del">
        <pc:chgData name="Chen, Donghui" userId="bfe25fee-bf3c-4032-8356-dcc5a4f510cc" providerId="ADAL" clId="{0EB2A716-7BA8-4CBB-A120-19DCB656F6D7}" dt="2020-05-21T06:24:34.202" v="2034" actId="47"/>
        <pc:sldMkLst>
          <pc:docMk/>
          <pc:sldMk cId="0" sldId="362"/>
        </pc:sldMkLst>
      </pc:sldChg>
      <pc:sldChg chg="del">
        <pc:chgData name="Chen, Donghui" userId="bfe25fee-bf3c-4032-8356-dcc5a4f510cc" providerId="ADAL" clId="{0EB2A716-7BA8-4CBB-A120-19DCB656F6D7}" dt="2020-05-21T06:24:34.202" v="2034" actId="47"/>
        <pc:sldMkLst>
          <pc:docMk/>
          <pc:sldMk cId="0" sldId="363"/>
        </pc:sldMkLst>
      </pc:sldChg>
      <pc:sldChg chg="addSp delSp modSp add mod">
        <pc:chgData name="Chen, Donghui" userId="bfe25fee-bf3c-4032-8356-dcc5a4f510cc" providerId="ADAL" clId="{0EB2A716-7BA8-4CBB-A120-19DCB656F6D7}" dt="2020-05-21T06:11:03.380" v="1869" actId="2711"/>
        <pc:sldMkLst>
          <pc:docMk/>
          <pc:sldMk cId="1771678745" sldId="364"/>
        </pc:sldMkLst>
        <pc:spChg chg="add mod">
          <ac:chgData name="Chen, Donghui" userId="bfe25fee-bf3c-4032-8356-dcc5a4f510cc" providerId="ADAL" clId="{0EB2A716-7BA8-4CBB-A120-19DCB656F6D7}" dt="2020-05-21T06:11:03.380" v="1869" actId="2711"/>
          <ac:spMkLst>
            <pc:docMk/>
            <pc:sldMk cId="1771678745" sldId="364"/>
            <ac:spMk id="5" creationId="{21D1BBAF-ECDA-4234-9E0A-5D0F6705DFB3}"/>
          </ac:spMkLst>
        </pc:spChg>
        <pc:picChg chg="del">
          <ac:chgData name="Chen, Donghui" userId="bfe25fee-bf3c-4032-8356-dcc5a4f510cc" providerId="ADAL" clId="{0EB2A716-7BA8-4CBB-A120-19DCB656F6D7}" dt="2020-05-21T04:00:53.102" v="7" actId="478"/>
          <ac:picMkLst>
            <pc:docMk/>
            <pc:sldMk cId="1771678745" sldId="364"/>
            <ac:picMk id="4" creationId="{77A8EDDF-58E9-4F17-8C1A-4664AAC5C555}"/>
          </ac:picMkLst>
        </pc:picChg>
      </pc:sldChg>
      <pc:sldChg chg="new del">
        <pc:chgData name="Chen, Donghui" userId="bfe25fee-bf3c-4032-8356-dcc5a4f510cc" providerId="ADAL" clId="{0EB2A716-7BA8-4CBB-A120-19DCB656F6D7}" dt="2020-05-21T04:00:47.445" v="5" actId="680"/>
        <pc:sldMkLst>
          <pc:docMk/>
          <pc:sldMk cId="4125160568" sldId="364"/>
        </pc:sldMkLst>
      </pc:sldChg>
      <pc:sldChg chg="addSp delSp modSp add mod">
        <pc:chgData name="Chen, Donghui" userId="bfe25fee-bf3c-4032-8356-dcc5a4f510cc" providerId="ADAL" clId="{0EB2A716-7BA8-4CBB-A120-19DCB656F6D7}" dt="2020-05-21T05:09:04.432" v="792" actId="1076"/>
        <pc:sldMkLst>
          <pc:docMk/>
          <pc:sldMk cId="1940739688" sldId="365"/>
        </pc:sldMkLst>
        <pc:spChg chg="mod">
          <ac:chgData name="Chen, Donghui" userId="bfe25fee-bf3c-4032-8356-dcc5a4f510cc" providerId="ADAL" clId="{0EB2A716-7BA8-4CBB-A120-19DCB656F6D7}" dt="2020-05-21T04:47:28.563" v="620" actId="20577"/>
          <ac:spMkLst>
            <pc:docMk/>
            <pc:sldMk cId="1940739688" sldId="365"/>
            <ac:spMk id="65" creationId="{43A35D28-8D24-4835-A6B5-6A1659DCA0BA}"/>
          </ac:spMkLst>
        </pc:spChg>
        <pc:spChg chg="add del mod">
          <ac:chgData name="Chen, Donghui" userId="bfe25fee-bf3c-4032-8356-dcc5a4f510cc" providerId="ADAL" clId="{0EB2A716-7BA8-4CBB-A120-19DCB656F6D7}" dt="2020-05-21T05:02:02.083" v="625" actId="478"/>
          <ac:spMkLst>
            <pc:docMk/>
            <pc:sldMk cId="1940739688" sldId="365"/>
            <ac:spMk id="67" creationId="{E11FF52D-A8D3-40DD-8A1A-8425FE418223}"/>
          </ac:spMkLst>
        </pc:spChg>
        <pc:grpChg chg="del">
          <ac:chgData name="Chen, Donghui" userId="bfe25fee-bf3c-4032-8356-dcc5a4f510cc" providerId="ADAL" clId="{0EB2A716-7BA8-4CBB-A120-19DCB656F6D7}" dt="2020-05-21T04:46:43.894" v="530" actId="478"/>
          <ac:grpSpMkLst>
            <pc:docMk/>
            <pc:sldMk cId="1940739688" sldId="365"/>
            <ac:grpSpMk id="5" creationId="{7B4A6BBE-4FB0-4134-AC22-0C6D495AF86E}"/>
          </ac:grpSpMkLst>
        </pc:grpChg>
        <pc:picChg chg="add del mod">
          <ac:chgData name="Chen, Donghui" userId="bfe25fee-bf3c-4032-8356-dcc5a4f510cc" providerId="ADAL" clId="{0EB2A716-7BA8-4CBB-A120-19DCB656F6D7}" dt="2020-05-21T04:51:09.005" v="621" actId="478"/>
          <ac:picMkLst>
            <pc:docMk/>
            <pc:sldMk cId="1940739688" sldId="365"/>
            <ac:picMk id="66" creationId="{3EC961D4-80B4-4009-9009-1216B15A5A12}"/>
          </ac:picMkLst>
        </pc:picChg>
        <pc:picChg chg="add mod">
          <ac:chgData name="Chen, Donghui" userId="bfe25fee-bf3c-4032-8356-dcc5a4f510cc" providerId="ADAL" clId="{0EB2A716-7BA8-4CBB-A120-19DCB656F6D7}" dt="2020-05-21T05:09:02.045" v="791" actId="1076"/>
          <ac:picMkLst>
            <pc:docMk/>
            <pc:sldMk cId="1940739688" sldId="365"/>
            <ac:picMk id="1026" creationId="{5AA1172C-ED44-4328-AA51-44C38D845224}"/>
          </ac:picMkLst>
        </pc:picChg>
        <pc:picChg chg="add mod">
          <ac:chgData name="Chen, Donghui" userId="bfe25fee-bf3c-4032-8356-dcc5a4f510cc" providerId="ADAL" clId="{0EB2A716-7BA8-4CBB-A120-19DCB656F6D7}" dt="2020-05-21T05:09:04.432" v="792" actId="1076"/>
          <ac:picMkLst>
            <pc:docMk/>
            <pc:sldMk cId="1940739688" sldId="365"/>
            <ac:picMk id="1028" creationId="{088F8CFF-BD08-4E3B-9A0B-4D1BF7F0613A}"/>
          </ac:picMkLst>
        </pc:picChg>
      </pc:sldChg>
      <pc:sldChg chg="new del">
        <pc:chgData name="Chen, Donghui" userId="bfe25fee-bf3c-4032-8356-dcc5a4f510cc" providerId="ADAL" clId="{0EB2A716-7BA8-4CBB-A120-19DCB656F6D7}" dt="2020-05-21T05:03:31.035" v="639" actId="47"/>
        <pc:sldMkLst>
          <pc:docMk/>
          <pc:sldMk cId="4025130710" sldId="366"/>
        </pc:sldMkLst>
      </pc:sldChg>
      <pc:sldChg chg="addSp delSp modSp add mod">
        <pc:chgData name="Chen, Donghui" userId="bfe25fee-bf3c-4032-8356-dcc5a4f510cc" providerId="ADAL" clId="{0EB2A716-7BA8-4CBB-A120-19DCB656F6D7}" dt="2020-05-21T05:08:47.428" v="790" actId="404"/>
        <pc:sldMkLst>
          <pc:docMk/>
          <pc:sldMk cId="624794648" sldId="367"/>
        </pc:sldMkLst>
        <pc:spChg chg="mod">
          <ac:chgData name="Chen, Donghui" userId="bfe25fee-bf3c-4032-8356-dcc5a4f510cc" providerId="ADAL" clId="{0EB2A716-7BA8-4CBB-A120-19DCB656F6D7}" dt="2020-05-21T05:08:47.428" v="790" actId="404"/>
          <ac:spMkLst>
            <pc:docMk/>
            <pc:sldMk cId="624794648" sldId="367"/>
            <ac:spMk id="65" creationId="{43A35D28-8D24-4835-A6B5-6A1659DCA0BA}"/>
          </ac:spMkLst>
        </pc:spChg>
        <pc:picChg chg="add mod">
          <ac:chgData name="Chen, Donghui" userId="bfe25fee-bf3c-4032-8356-dcc5a4f510cc" providerId="ADAL" clId="{0EB2A716-7BA8-4CBB-A120-19DCB656F6D7}" dt="2020-05-21T05:05:32.793" v="720" actId="14100"/>
          <ac:picMkLst>
            <pc:docMk/>
            <pc:sldMk cId="624794648" sldId="367"/>
            <ac:picMk id="6" creationId="{5C99F5FB-ABDA-4104-BE42-8D55C6597E1F}"/>
          </ac:picMkLst>
        </pc:picChg>
        <pc:picChg chg="del">
          <ac:chgData name="Chen, Donghui" userId="bfe25fee-bf3c-4032-8356-dcc5a4f510cc" providerId="ADAL" clId="{0EB2A716-7BA8-4CBB-A120-19DCB656F6D7}" dt="2020-05-21T05:05:08.945" v="710" actId="478"/>
          <ac:picMkLst>
            <pc:docMk/>
            <pc:sldMk cId="624794648" sldId="367"/>
            <ac:picMk id="1026" creationId="{5AA1172C-ED44-4328-AA51-44C38D845224}"/>
          </ac:picMkLst>
        </pc:picChg>
        <pc:picChg chg="del">
          <ac:chgData name="Chen, Donghui" userId="bfe25fee-bf3c-4032-8356-dcc5a4f510cc" providerId="ADAL" clId="{0EB2A716-7BA8-4CBB-A120-19DCB656F6D7}" dt="2020-05-21T05:05:08.945" v="710" actId="478"/>
          <ac:picMkLst>
            <pc:docMk/>
            <pc:sldMk cId="624794648" sldId="367"/>
            <ac:picMk id="1028" creationId="{088F8CFF-BD08-4E3B-9A0B-4D1BF7F0613A}"/>
          </ac:picMkLst>
        </pc:picChg>
      </pc:sldChg>
      <pc:sldChg chg="addSp delSp modSp new mod ord">
        <pc:chgData name="Chen, Donghui" userId="bfe25fee-bf3c-4032-8356-dcc5a4f510cc" providerId="ADAL" clId="{0EB2A716-7BA8-4CBB-A120-19DCB656F6D7}" dt="2020-05-21T05:45:32.994" v="1534"/>
        <pc:sldMkLst>
          <pc:docMk/>
          <pc:sldMk cId="2707456088" sldId="368"/>
        </pc:sldMkLst>
        <pc:spChg chg="mod">
          <ac:chgData name="Chen, Donghui" userId="bfe25fee-bf3c-4032-8356-dcc5a4f510cc" providerId="ADAL" clId="{0EB2A716-7BA8-4CBB-A120-19DCB656F6D7}" dt="2020-05-21T05:25:30.281" v="1198" actId="20577"/>
          <ac:spMkLst>
            <pc:docMk/>
            <pc:sldMk cId="2707456088" sldId="368"/>
            <ac:spMk id="2" creationId="{4DFC5885-91A1-4087-A6BF-844FF199B2C6}"/>
          </ac:spMkLst>
        </pc:spChg>
        <pc:spChg chg="del mod">
          <ac:chgData name="Chen, Donghui" userId="bfe25fee-bf3c-4032-8356-dcc5a4f510cc" providerId="ADAL" clId="{0EB2A716-7BA8-4CBB-A120-19DCB656F6D7}" dt="2020-05-21T05:16:07.023" v="950" actId="478"/>
          <ac:spMkLst>
            <pc:docMk/>
            <pc:sldMk cId="2707456088" sldId="368"/>
            <ac:spMk id="3" creationId="{3B21F021-060A-49CE-B2BE-E112C48FA493}"/>
          </ac:spMkLst>
        </pc:spChg>
        <pc:spChg chg="add mod">
          <ac:chgData name="Chen, Donghui" userId="bfe25fee-bf3c-4032-8356-dcc5a4f510cc" providerId="ADAL" clId="{0EB2A716-7BA8-4CBB-A120-19DCB656F6D7}" dt="2020-05-21T05:23:14.227" v="1194" actId="20577"/>
          <ac:spMkLst>
            <pc:docMk/>
            <pc:sldMk cId="2707456088" sldId="368"/>
            <ac:spMk id="6" creationId="{BD5E4E5C-78DF-428C-85DC-E8467C118EB9}"/>
          </ac:spMkLst>
        </pc:spChg>
        <pc:spChg chg="add del mod">
          <ac:chgData name="Chen, Donghui" userId="bfe25fee-bf3c-4032-8356-dcc5a4f510cc" providerId="ADAL" clId="{0EB2A716-7BA8-4CBB-A120-19DCB656F6D7}" dt="2020-05-21T05:20:07.651" v="1109"/>
          <ac:spMkLst>
            <pc:docMk/>
            <pc:sldMk cId="2707456088" sldId="368"/>
            <ac:spMk id="7" creationId="{04180505-1FDF-43A6-B54F-0BF2DDE4D0F3}"/>
          </ac:spMkLst>
        </pc:spChg>
        <pc:spChg chg="add mod">
          <ac:chgData name="Chen, Donghui" userId="bfe25fee-bf3c-4032-8356-dcc5a4f510cc" providerId="ADAL" clId="{0EB2A716-7BA8-4CBB-A120-19DCB656F6D7}" dt="2020-05-21T05:29:05.086" v="1206" actId="1076"/>
          <ac:spMkLst>
            <pc:docMk/>
            <pc:sldMk cId="2707456088" sldId="368"/>
            <ac:spMk id="8" creationId="{068BFF3B-1154-4ACE-8E2F-21594DD52C5D}"/>
          </ac:spMkLst>
        </pc:spChg>
        <pc:spChg chg="add del mod">
          <ac:chgData name="Chen, Donghui" userId="bfe25fee-bf3c-4032-8356-dcc5a4f510cc" providerId="ADAL" clId="{0EB2A716-7BA8-4CBB-A120-19DCB656F6D7}" dt="2020-05-21T05:28:44.786" v="1200"/>
          <ac:spMkLst>
            <pc:docMk/>
            <pc:sldMk cId="2707456088" sldId="368"/>
            <ac:spMk id="9" creationId="{00934830-16DC-4627-A925-E3A6173320E2}"/>
          </ac:spMkLst>
        </pc:spChg>
        <pc:spChg chg="add mod">
          <ac:chgData name="Chen, Donghui" userId="bfe25fee-bf3c-4032-8356-dcc5a4f510cc" providerId="ADAL" clId="{0EB2A716-7BA8-4CBB-A120-19DCB656F6D7}" dt="2020-05-21T05:30:34.071" v="1243" actId="20577"/>
          <ac:spMkLst>
            <pc:docMk/>
            <pc:sldMk cId="2707456088" sldId="368"/>
            <ac:spMk id="10" creationId="{D3A06116-854C-4105-9D6E-1CC7688ADF62}"/>
          </ac:spMkLst>
        </pc:spChg>
        <pc:spChg chg="add mod">
          <ac:chgData name="Chen, Donghui" userId="bfe25fee-bf3c-4032-8356-dcc5a4f510cc" providerId="ADAL" clId="{0EB2A716-7BA8-4CBB-A120-19DCB656F6D7}" dt="2020-05-21T05:29:57.531" v="1227" actId="1076"/>
          <ac:spMkLst>
            <pc:docMk/>
            <pc:sldMk cId="2707456088" sldId="368"/>
            <ac:spMk id="11" creationId="{1983DCD6-F39F-4F4D-BD30-3B95CDB9B08E}"/>
          </ac:spMkLst>
        </pc:spChg>
        <pc:spChg chg="add mod">
          <ac:chgData name="Chen, Donghui" userId="bfe25fee-bf3c-4032-8356-dcc5a4f510cc" providerId="ADAL" clId="{0EB2A716-7BA8-4CBB-A120-19DCB656F6D7}" dt="2020-05-21T05:33:15.265" v="1391" actId="1076"/>
          <ac:spMkLst>
            <pc:docMk/>
            <pc:sldMk cId="2707456088" sldId="368"/>
            <ac:spMk id="12" creationId="{EE8B938D-95F9-4130-8736-93536799E01D}"/>
          </ac:spMkLst>
        </pc:spChg>
        <pc:spChg chg="add mod">
          <ac:chgData name="Chen, Donghui" userId="bfe25fee-bf3c-4032-8356-dcc5a4f510cc" providerId="ADAL" clId="{0EB2A716-7BA8-4CBB-A120-19DCB656F6D7}" dt="2020-05-21T05:32:13.959" v="1379" actId="1076"/>
          <ac:spMkLst>
            <pc:docMk/>
            <pc:sldMk cId="2707456088" sldId="368"/>
            <ac:spMk id="13" creationId="{065EEFF6-FC7C-4301-B791-3CEB0C896B57}"/>
          </ac:spMkLst>
        </pc:spChg>
        <pc:spChg chg="add mod">
          <ac:chgData name="Chen, Donghui" userId="bfe25fee-bf3c-4032-8356-dcc5a4f510cc" providerId="ADAL" clId="{0EB2A716-7BA8-4CBB-A120-19DCB656F6D7}" dt="2020-05-21T05:33:07.036" v="1390" actId="20577"/>
          <ac:spMkLst>
            <pc:docMk/>
            <pc:sldMk cId="2707456088" sldId="368"/>
            <ac:spMk id="14" creationId="{02795E7C-A126-4CAA-8CF9-4B5FA4D6D1AB}"/>
          </ac:spMkLst>
        </pc:spChg>
        <pc:spChg chg="add mod">
          <ac:chgData name="Chen, Donghui" userId="bfe25fee-bf3c-4032-8356-dcc5a4f510cc" providerId="ADAL" clId="{0EB2A716-7BA8-4CBB-A120-19DCB656F6D7}" dt="2020-05-21T05:35:52.080" v="1404" actId="1076"/>
          <ac:spMkLst>
            <pc:docMk/>
            <pc:sldMk cId="2707456088" sldId="368"/>
            <ac:spMk id="15" creationId="{745A4022-6675-4346-9A11-029C29E3B9C9}"/>
          </ac:spMkLst>
        </pc:spChg>
        <pc:spChg chg="add mod">
          <ac:chgData name="Chen, Donghui" userId="bfe25fee-bf3c-4032-8356-dcc5a4f510cc" providerId="ADAL" clId="{0EB2A716-7BA8-4CBB-A120-19DCB656F6D7}" dt="2020-05-21T05:35:48.025" v="1402" actId="1076"/>
          <ac:spMkLst>
            <pc:docMk/>
            <pc:sldMk cId="2707456088" sldId="368"/>
            <ac:spMk id="16" creationId="{B4EF9B66-2446-4870-A9BF-83C8FAF2918B}"/>
          </ac:spMkLst>
        </pc:spChg>
        <pc:spChg chg="add mod">
          <ac:chgData name="Chen, Donghui" userId="bfe25fee-bf3c-4032-8356-dcc5a4f510cc" providerId="ADAL" clId="{0EB2A716-7BA8-4CBB-A120-19DCB656F6D7}" dt="2020-05-21T05:38:36.808" v="1486" actId="20577"/>
          <ac:spMkLst>
            <pc:docMk/>
            <pc:sldMk cId="2707456088" sldId="368"/>
            <ac:spMk id="17" creationId="{4338D914-6528-4F18-B6C0-3AC3BBC288F7}"/>
          </ac:spMkLst>
        </pc:spChg>
        <pc:spChg chg="add mod">
          <ac:chgData name="Chen, Donghui" userId="bfe25fee-bf3c-4032-8356-dcc5a4f510cc" providerId="ADAL" clId="{0EB2A716-7BA8-4CBB-A120-19DCB656F6D7}" dt="2020-05-21T05:39:06.876" v="1493" actId="1076"/>
          <ac:spMkLst>
            <pc:docMk/>
            <pc:sldMk cId="2707456088" sldId="368"/>
            <ac:spMk id="18" creationId="{E1CF2657-F453-437F-AC10-9247D6580ABE}"/>
          </ac:spMkLst>
        </pc:spChg>
        <pc:spChg chg="add mod">
          <ac:chgData name="Chen, Donghui" userId="bfe25fee-bf3c-4032-8356-dcc5a4f510cc" providerId="ADAL" clId="{0EB2A716-7BA8-4CBB-A120-19DCB656F6D7}" dt="2020-05-21T05:39:32.645" v="1524" actId="1076"/>
          <ac:spMkLst>
            <pc:docMk/>
            <pc:sldMk cId="2707456088" sldId="368"/>
            <ac:spMk id="19" creationId="{DC6462C9-79E3-46D0-A0FA-B5C52A0E8B98}"/>
          </ac:spMkLst>
        </pc:spChg>
        <pc:picChg chg="add mod modCrop">
          <ac:chgData name="Chen, Donghui" userId="bfe25fee-bf3c-4032-8356-dcc5a4f510cc" providerId="ADAL" clId="{0EB2A716-7BA8-4CBB-A120-19DCB656F6D7}" dt="2020-05-21T05:32:21.960" v="1383" actId="1076"/>
          <ac:picMkLst>
            <pc:docMk/>
            <pc:sldMk cId="2707456088" sldId="368"/>
            <ac:picMk id="5" creationId="{00987B9C-B1A7-4B92-8848-3B13B80C0DD7}"/>
          </ac:picMkLst>
        </pc:picChg>
      </pc:sldChg>
      <pc:sldChg chg="addSp delSp modSp new mod">
        <pc:chgData name="Chen, Donghui" userId="bfe25fee-bf3c-4032-8356-dcc5a4f510cc" providerId="ADAL" clId="{0EB2A716-7BA8-4CBB-A120-19DCB656F6D7}" dt="2020-05-21T06:39:52.799" v="2408" actId="1076"/>
        <pc:sldMkLst>
          <pc:docMk/>
          <pc:sldMk cId="3720704134" sldId="369"/>
        </pc:sldMkLst>
        <pc:spChg chg="mod">
          <ac:chgData name="Chen, Donghui" userId="bfe25fee-bf3c-4032-8356-dcc5a4f510cc" providerId="ADAL" clId="{0EB2A716-7BA8-4CBB-A120-19DCB656F6D7}" dt="2020-05-21T05:43:56.245" v="1532" actId="14100"/>
          <ac:spMkLst>
            <pc:docMk/>
            <pc:sldMk cId="3720704134" sldId="369"/>
            <ac:spMk id="2" creationId="{9072C7A3-655D-4363-B6FD-EBCECC83B100}"/>
          </ac:spMkLst>
        </pc:spChg>
        <pc:spChg chg="del">
          <ac:chgData name="Chen, Donghui" userId="bfe25fee-bf3c-4032-8356-dcc5a4f510cc" providerId="ADAL" clId="{0EB2A716-7BA8-4CBB-A120-19DCB656F6D7}" dt="2020-05-21T06:03:30.200" v="1726" actId="478"/>
          <ac:spMkLst>
            <pc:docMk/>
            <pc:sldMk cId="3720704134" sldId="369"/>
            <ac:spMk id="3" creationId="{7F3BC0C2-0E9A-45CF-96FF-F95135A67244}"/>
          </ac:spMkLst>
        </pc:spChg>
        <pc:spChg chg="add mod">
          <ac:chgData name="Chen, Donghui" userId="bfe25fee-bf3c-4032-8356-dcc5a4f510cc" providerId="ADAL" clId="{0EB2A716-7BA8-4CBB-A120-19DCB656F6D7}" dt="2020-05-21T06:18:06.648" v="2033" actId="1076"/>
          <ac:spMkLst>
            <pc:docMk/>
            <pc:sldMk cId="3720704134" sldId="369"/>
            <ac:spMk id="4" creationId="{5486FF72-4C7A-43BA-9B35-489E1651406B}"/>
          </ac:spMkLst>
        </pc:spChg>
        <pc:spChg chg="add mod">
          <ac:chgData name="Chen, Donghui" userId="bfe25fee-bf3c-4032-8356-dcc5a4f510cc" providerId="ADAL" clId="{0EB2A716-7BA8-4CBB-A120-19DCB656F6D7}" dt="2020-05-21T06:17:47.289" v="2025" actId="1076"/>
          <ac:spMkLst>
            <pc:docMk/>
            <pc:sldMk cId="3720704134" sldId="369"/>
            <ac:spMk id="5" creationId="{E1AC98F6-8DC2-40DB-B181-1357B8530C5D}"/>
          </ac:spMkLst>
        </pc:spChg>
        <pc:spChg chg="add mod">
          <ac:chgData name="Chen, Donghui" userId="bfe25fee-bf3c-4032-8356-dcc5a4f510cc" providerId="ADAL" clId="{0EB2A716-7BA8-4CBB-A120-19DCB656F6D7}" dt="2020-05-21T06:17:44.153" v="2024" actId="1076"/>
          <ac:spMkLst>
            <pc:docMk/>
            <pc:sldMk cId="3720704134" sldId="369"/>
            <ac:spMk id="6" creationId="{16FDA0EE-87B5-4BB8-89F9-FAE253A55A37}"/>
          </ac:spMkLst>
        </pc:spChg>
        <pc:spChg chg="add mod">
          <ac:chgData name="Chen, Donghui" userId="bfe25fee-bf3c-4032-8356-dcc5a4f510cc" providerId="ADAL" clId="{0EB2A716-7BA8-4CBB-A120-19DCB656F6D7}" dt="2020-05-21T06:39:52.799" v="2408" actId="1076"/>
          <ac:spMkLst>
            <pc:docMk/>
            <pc:sldMk cId="3720704134" sldId="369"/>
            <ac:spMk id="7" creationId="{92229029-3DE2-4B4B-A873-BE62051C4086}"/>
          </ac:spMkLst>
        </pc:spChg>
      </pc:sldChg>
      <pc:sldChg chg="addSp delSp modSp new mod modAnim">
        <pc:chgData name="Chen, Donghui" userId="bfe25fee-bf3c-4032-8356-dcc5a4f510cc" providerId="ADAL" clId="{0EB2A716-7BA8-4CBB-A120-19DCB656F6D7}" dt="2020-05-21T06:50:13.709" v="2420" actId="1076"/>
        <pc:sldMkLst>
          <pc:docMk/>
          <pc:sldMk cId="2755313256" sldId="370"/>
        </pc:sldMkLst>
        <pc:spChg chg="mod">
          <ac:chgData name="Chen, Donghui" userId="bfe25fee-bf3c-4032-8356-dcc5a4f510cc" providerId="ADAL" clId="{0EB2A716-7BA8-4CBB-A120-19DCB656F6D7}" dt="2020-05-21T06:41:24.967" v="2415" actId="20577"/>
          <ac:spMkLst>
            <pc:docMk/>
            <pc:sldMk cId="2755313256" sldId="370"/>
            <ac:spMk id="2" creationId="{8C11DA53-B976-4CD7-B076-CB4EB7E5D6BA}"/>
          </ac:spMkLst>
        </pc:spChg>
        <pc:spChg chg="del">
          <ac:chgData name="Chen, Donghui" userId="bfe25fee-bf3c-4032-8356-dcc5a4f510cc" providerId="ADAL" clId="{0EB2A716-7BA8-4CBB-A120-19DCB656F6D7}" dt="2020-05-21T06:41:29.679" v="2416" actId="478"/>
          <ac:spMkLst>
            <pc:docMk/>
            <pc:sldMk cId="2755313256" sldId="370"/>
            <ac:spMk id="3" creationId="{ECD326A4-88D5-4FEA-A6A1-916580005B38}"/>
          </ac:spMkLst>
        </pc:spChg>
        <pc:picChg chg="add mod">
          <ac:chgData name="Chen, Donghui" userId="bfe25fee-bf3c-4032-8356-dcc5a4f510cc" providerId="ADAL" clId="{0EB2A716-7BA8-4CBB-A120-19DCB656F6D7}" dt="2020-05-21T06:50:13.709" v="2420" actId="1076"/>
          <ac:picMkLst>
            <pc:docMk/>
            <pc:sldMk cId="2755313256" sldId="370"/>
            <ac:picMk id="4" creationId="{BB87228E-222D-4F47-98A4-907B344CC0D2}"/>
          </ac:picMkLst>
        </pc:picChg>
      </pc:sldChg>
    </pc:docChg>
  </pc:docChgLst>
  <pc:docChgLst>
    <pc:chgData name="Chen, Donghui" userId="S::dch1@iu.edu::bfe25fee-bf3c-4032-8356-dcc5a4f510cc" providerId="AD" clId="Web-{163F40E1-3C7E-4E66-B6FB-375017DBB5AC}"/>
    <pc:docChg chg="modSld sldOrd">
      <pc:chgData name="Chen, Donghui" userId="S::dch1@iu.edu::bfe25fee-bf3c-4032-8356-dcc5a4f510cc" providerId="AD" clId="Web-{163F40E1-3C7E-4E66-B6FB-375017DBB5AC}" dt="2020-05-21T15:23:55.545" v="22" actId="20577"/>
      <pc:docMkLst>
        <pc:docMk/>
      </pc:docMkLst>
      <pc:sldChg chg="modSp">
        <pc:chgData name="Chen, Donghui" userId="S::dch1@iu.edu::bfe25fee-bf3c-4032-8356-dcc5a4f510cc" providerId="AD" clId="Web-{163F40E1-3C7E-4E66-B6FB-375017DBB5AC}" dt="2020-05-21T15:23:55.545" v="21" actId="20577"/>
        <pc:sldMkLst>
          <pc:docMk/>
          <pc:sldMk cId="0" sldId="330"/>
        </pc:sldMkLst>
        <pc:spChg chg="mod">
          <ac:chgData name="Chen, Donghui" userId="S::dch1@iu.edu::bfe25fee-bf3c-4032-8356-dcc5a4f510cc" providerId="AD" clId="Web-{163F40E1-3C7E-4E66-B6FB-375017DBB5AC}" dt="2020-05-21T15:23:55.545" v="21" actId="20577"/>
          <ac:spMkLst>
            <pc:docMk/>
            <pc:sldMk cId="0" sldId="330"/>
            <ac:spMk id="4" creationId="{38A028FE-41F0-4496-992D-8B247E963F97}"/>
          </ac:spMkLst>
        </pc:spChg>
      </pc:sldChg>
      <pc:sldChg chg="modSp ord">
        <pc:chgData name="Chen, Donghui" userId="S::dch1@iu.edu::bfe25fee-bf3c-4032-8356-dcc5a4f510cc" providerId="AD" clId="Web-{163F40E1-3C7E-4E66-B6FB-375017DBB5AC}" dt="2020-05-21T15:22:35.603" v="8" actId="20577"/>
        <pc:sldMkLst>
          <pc:docMk/>
          <pc:sldMk cId="1771678745" sldId="364"/>
        </pc:sldMkLst>
        <pc:spChg chg="mod">
          <ac:chgData name="Chen, Donghui" userId="S::dch1@iu.edu::bfe25fee-bf3c-4032-8356-dcc5a4f510cc" providerId="AD" clId="Web-{163F40E1-3C7E-4E66-B6FB-375017DBB5AC}" dt="2020-05-21T15:22:35.603" v="8" actId="20577"/>
          <ac:spMkLst>
            <pc:docMk/>
            <pc:sldMk cId="1771678745" sldId="364"/>
            <ac:spMk id="5" creationId="{21D1BBAF-ECDA-4234-9E0A-5D0F6705DFB3}"/>
          </ac:spMkLst>
        </pc:spChg>
      </pc:sldChg>
    </pc:docChg>
  </pc:docChgLst>
</pc:chgInfo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764540" y="212852"/>
            <a:ext cx="7614919" cy="5435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5/21/2020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5/21/2020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5/21/2020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5/21/2020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5/21/2020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685800" y="838200"/>
            <a:ext cx="7772400" cy="0"/>
          </a:xfrm>
          <a:custGeom>
            <a:avLst/>
            <a:gdLst/>
            <a:ahLst/>
            <a:cxnLst/>
            <a:rect l="l" t="t" r="r" b="b"/>
            <a:pathLst>
              <a:path w="7772400">
                <a:moveTo>
                  <a:pt x="0" y="0"/>
                </a:moveTo>
                <a:lnTo>
                  <a:pt x="7772400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64540" y="212852"/>
            <a:ext cx="4181475" cy="5435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97840" y="2484246"/>
            <a:ext cx="7179309" cy="35871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5/21/2020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3" Type="http://schemas.openxmlformats.org/officeDocument/2006/relationships/oleObject" Target="../embeddings/oleObject1.bin"/><Relationship Id="rId21" Type="http://schemas.openxmlformats.org/officeDocument/2006/relationships/image" Target="../media/image21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5" Type="http://schemas.openxmlformats.org/officeDocument/2006/relationships/image" Target="../media/image25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1" Type="http://schemas.openxmlformats.org/officeDocument/2006/relationships/vmlDrawing" Target="../drawings/vmlDrawing1.v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24" Type="http://schemas.openxmlformats.org/officeDocument/2006/relationships/image" Target="../media/image24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23" Type="http://schemas.openxmlformats.org/officeDocument/2006/relationships/image" Target="../media/image23.png"/><Relationship Id="rId10" Type="http://schemas.openxmlformats.org/officeDocument/2006/relationships/image" Target="../media/image10.png"/><Relationship Id="rId19" Type="http://schemas.openxmlformats.org/officeDocument/2006/relationships/image" Target="../media/image19.png"/><Relationship Id="rId4" Type="http://schemas.openxmlformats.org/officeDocument/2006/relationships/image" Target="../media/image31.wmf"/><Relationship Id="rId9" Type="http://schemas.openxmlformats.org/officeDocument/2006/relationships/image" Target="../media/image9.png"/><Relationship Id="rId14" Type="http://schemas.openxmlformats.org/officeDocument/2006/relationships/image" Target="../media/image14.png"/><Relationship Id="rId22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0.png"/><Relationship Id="rId3" Type="http://schemas.openxmlformats.org/officeDocument/2006/relationships/image" Target="../media/image43.png"/><Relationship Id="rId7" Type="http://schemas.openxmlformats.org/officeDocument/2006/relationships/image" Target="../media/image45.png"/><Relationship Id="rId12" Type="http://schemas.openxmlformats.org/officeDocument/2006/relationships/image" Target="../media/image49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4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48.png"/><Relationship Id="rId4" Type="http://schemas.openxmlformats.org/officeDocument/2006/relationships/image" Target="../media/image6.png"/><Relationship Id="rId9" Type="http://schemas.openxmlformats.org/officeDocument/2006/relationships/image" Target="../media/image4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5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18" Type="http://schemas.openxmlformats.org/officeDocument/2006/relationships/image" Target="../media/image21.png"/><Relationship Id="rId3" Type="http://schemas.openxmlformats.org/officeDocument/2006/relationships/image" Target="../media/image6.png"/><Relationship Id="rId21" Type="http://schemas.openxmlformats.org/officeDocument/2006/relationships/image" Target="../media/image24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17" Type="http://schemas.openxmlformats.org/officeDocument/2006/relationships/image" Target="../media/image20.png"/><Relationship Id="rId2" Type="http://schemas.openxmlformats.org/officeDocument/2006/relationships/image" Target="../media/image5.png"/><Relationship Id="rId16" Type="http://schemas.openxmlformats.org/officeDocument/2006/relationships/image" Target="../media/image19.pn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10" Type="http://schemas.openxmlformats.org/officeDocument/2006/relationships/image" Target="../media/image13.png"/><Relationship Id="rId19" Type="http://schemas.openxmlformats.org/officeDocument/2006/relationships/image" Target="../media/image22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Relationship Id="rId22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90612" y="2738426"/>
            <a:ext cx="6962775" cy="6905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06780" marR="5080" indent="-894715" algn="ctr">
              <a:lnSpc>
                <a:spcPct val="100000"/>
              </a:lnSpc>
              <a:spcBef>
                <a:spcPts val="105"/>
              </a:spcBef>
            </a:pPr>
            <a:r>
              <a:rPr sz="4400" spc="-10">
                <a:latin typeface="Calibri"/>
                <a:cs typeface="Calibri"/>
              </a:rPr>
              <a:t>Structure </a:t>
            </a:r>
            <a:r>
              <a:rPr sz="4400" spc="-20">
                <a:latin typeface="Calibri"/>
                <a:cs typeface="Calibri"/>
              </a:rPr>
              <a:t>from</a:t>
            </a:r>
            <a:r>
              <a:rPr sz="4400" spc="-30">
                <a:latin typeface="Calibri"/>
                <a:cs typeface="Calibri"/>
              </a:rPr>
              <a:t> </a:t>
            </a:r>
            <a:r>
              <a:rPr sz="4400">
                <a:latin typeface="Calibri"/>
                <a:cs typeface="Calibri"/>
              </a:rPr>
              <a:t>Motion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31140" y="6231128"/>
            <a:ext cx="860933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en-US" sz="1800" spc="-10">
                <a:latin typeface="Calibri"/>
                <a:cs typeface="Calibri"/>
              </a:rPr>
              <a:t>Some</a:t>
            </a:r>
            <a:r>
              <a:rPr sz="1800" spc="-10">
                <a:latin typeface="Calibri"/>
                <a:cs typeface="Calibri"/>
              </a:rPr>
              <a:t> </a:t>
            </a:r>
            <a:r>
              <a:rPr sz="1800" spc="-5">
                <a:latin typeface="Calibri"/>
                <a:cs typeface="Calibri"/>
              </a:rPr>
              <a:t>slides adapted </a:t>
            </a:r>
            <a:r>
              <a:rPr sz="1800" spc="-10">
                <a:latin typeface="Calibri"/>
                <a:cs typeface="Calibri"/>
              </a:rPr>
              <a:t>from </a:t>
            </a:r>
            <a:r>
              <a:rPr sz="1800" spc="-15">
                <a:latin typeface="Calibri"/>
                <a:cs typeface="Calibri"/>
              </a:rPr>
              <a:t>Steve </a:t>
            </a:r>
            <a:r>
              <a:rPr sz="1800" spc="-5">
                <a:latin typeface="Calibri"/>
                <a:cs typeface="Calibri"/>
              </a:rPr>
              <a:t>Seitz, </a:t>
            </a:r>
            <a:r>
              <a:rPr sz="1800" spc="-10">
                <a:latin typeface="Calibri"/>
                <a:cs typeface="Calibri"/>
              </a:rPr>
              <a:t>Rick Szeliski, </a:t>
            </a:r>
            <a:r>
              <a:rPr sz="1800" spc="-5">
                <a:latin typeface="Calibri"/>
                <a:cs typeface="Calibri"/>
              </a:rPr>
              <a:t>Martial Hebert, Mark </a:t>
            </a:r>
            <a:r>
              <a:rPr sz="1800" spc="-15">
                <a:latin typeface="Calibri"/>
                <a:cs typeface="Calibri"/>
              </a:rPr>
              <a:t>Pollefeys, </a:t>
            </a:r>
            <a:r>
              <a:rPr lang="en-US" sz="1800">
                <a:latin typeface="Calibri"/>
                <a:cs typeface="Calibri"/>
              </a:rPr>
              <a:t>etc.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4540" y="212852"/>
            <a:ext cx="6407785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pc="-5"/>
              <a:t>Feature Detection and Matching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43A35D28-8D24-4835-A6B5-6A1659DCA0BA}"/>
              </a:ext>
            </a:extLst>
          </p:cNvPr>
          <p:cNvSpPr txBox="1"/>
          <p:nvPr/>
        </p:nvSpPr>
        <p:spPr>
          <a:xfrm>
            <a:off x="859288" y="990600"/>
            <a:ext cx="7979911" cy="18517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>
                <a:latin typeface="Arial"/>
                <a:cs typeface="Arial"/>
              </a:rPr>
              <a:t>Feature Points Matching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>
                <a:latin typeface="Arial"/>
                <a:cs typeface="Arial"/>
              </a:rPr>
              <a:t>K-Nearest-Neighborhood (KNN)</a:t>
            </a:r>
          </a:p>
          <a:p>
            <a:pPr marL="849631" indent="-342900">
              <a:lnSpc>
                <a:spcPct val="100000"/>
              </a:lnSpc>
              <a:spcBef>
                <a:spcPts val="484"/>
              </a:spcBef>
              <a:buFont typeface="Arial" panose="020B0604020202020204" pitchFamily="34" charset="0"/>
              <a:buChar char="•"/>
              <a:tabLst>
                <a:tab pos="964565" algn="l"/>
                <a:tab pos="965200" algn="l"/>
              </a:tabLst>
            </a:pPr>
            <a:r>
              <a:rPr lang="en-US" spc="-5">
                <a:latin typeface="Arial" panose="020B0604020202020204" pitchFamily="34" charset="0"/>
                <a:cs typeface="Arial" panose="020B0604020202020204" pitchFamily="34" charset="0"/>
              </a:rPr>
              <a:t>Define distance function that </a:t>
            </a:r>
            <a:r>
              <a:rPr lang="en-US" spc="-10">
                <a:latin typeface="Arial" panose="020B0604020202020204" pitchFamily="34" charset="0"/>
                <a:cs typeface="Arial" panose="020B0604020202020204" pitchFamily="34" charset="0"/>
              </a:rPr>
              <a:t>compares </a:t>
            </a:r>
            <a:r>
              <a:rPr lang="en-US" spc="-5">
                <a:latin typeface="Arial" panose="020B0604020202020204" pitchFamily="34" charset="0"/>
                <a:cs typeface="Arial" panose="020B0604020202020204" pitchFamily="34" charset="0"/>
              </a:rPr>
              <a:t>two</a:t>
            </a:r>
            <a:r>
              <a:rPr lang="en-US" spc="5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pc="-10">
                <a:latin typeface="Arial" panose="020B0604020202020204" pitchFamily="34" charset="0"/>
                <a:cs typeface="Arial" panose="020B0604020202020204" pitchFamily="34" charset="0"/>
              </a:rPr>
              <a:t>feature points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49631" indent="-342900">
              <a:lnSpc>
                <a:spcPct val="100000"/>
              </a:lnSpc>
              <a:spcBef>
                <a:spcPts val="475"/>
              </a:spcBef>
              <a:buFont typeface="Arial" panose="020B0604020202020204" pitchFamily="34" charset="0"/>
              <a:buChar char="•"/>
              <a:tabLst>
                <a:tab pos="964565" algn="l"/>
                <a:tab pos="965200" algn="l"/>
              </a:tabLst>
            </a:pPr>
            <a:r>
              <a:rPr lang="en-US" spc="-5">
                <a:latin typeface="Arial" panose="020B0604020202020204" pitchFamily="34" charset="0"/>
                <a:cs typeface="Arial" panose="020B0604020202020204" pitchFamily="34" charset="0"/>
              </a:rPr>
              <a:t>Find the corresponding feature point with minimal</a:t>
            </a:r>
            <a:r>
              <a:rPr lang="en-US" spc="5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pc="-10">
                <a:latin typeface="Arial" panose="020B0604020202020204" pitchFamily="34" charset="0"/>
                <a:cs typeface="Arial" panose="020B0604020202020204" pitchFamily="34" charset="0"/>
              </a:rPr>
              <a:t>distance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200">
              <a:latin typeface="Arial"/>
              <a:cs typeface="Arial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99F5FB-ABDA-4104-BE42-8D55C6597E1F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2590799"/>
            <a:ext cx="5791200" cy="406158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247946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4540" y="212852"/>
            <a:ext cx="6148070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pc="-5"/>
              <a:t>Camera Pose Estimation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DFDA08E-BD0F-41DD-94FC-8E26AE674FAC}"/>
              </a:ext>
            </a:extLst>
          </p:cNvPr>
          <p:cNvGrpSpPr/>
          <p:nvPr/>
        </p:nvGrpSpPr>
        <p:grpSpPr>
          <a:xfrm>
            <a:off x="780564" y="1934281"/>
            <a:ext cx="3962400" cy="1927225"/>
            <a:chOff x="2667000" y="1447800"/>
            <a:chExt cx="3962400" cy="1927225"/>
          </a:xfrm>
        </p:grpSpPr>
        <p:graphicFrame>
          <p:nvGraphicFramePr>
            <p:cNvPr id="11" name="Object 4">
              <a:extLst>
                <a:ext uri="{FF2B5EF4-FFF2-40B4-BE49-F238E27FC236}">
                  <a16:creationId xmlns:a16="http://schemas.microsoft.com/office/drawing/2014/main" id="{FF3C970C-C488-4856-8EFE-31272E4B31F9}"/>
                </a:ext>
              </a:extLst>
            </p:cNvPr>
            <p:cNvGraphicFramePr>
              <a:graphicFrameLocks noGrp="1" noChangeAspect="1"/>
            </p:cNvGraphicFramePr>
            <p:nvPr>
              <p:ph sz="quarter" idx="4294967295"/>
              <p:extLst>
                <p:ext uri="{D42A27DB-BD31-4B8C-83A1-F6EECF244321}">
                  <p14:modId xmlns:p14="http://schemas.microsoft.com/office/powerpoint/2010/main" val="4126127267"/>
                </p:ext>
              </p:extLst>
            </p:nvPr>
          </p:nvGraphicFramePr>
          <p:xfrm>
            <a:off x="2667000" y="1828800"/>
            <a:ext cx="3886200" cy="15462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409" name="Equation" r:id="rId3" imgW="2298700" imgH="914400" progId="Equation.3">
                    <p:embed/>
                  </p:oleObj>
                </mc:Choice>
                <mc:Fallback>
                  <p:oleObj name="Equation" r:id="rId3" imgW="2298700" imgH="914400" progId="Equation.3">
                    <p:embed/>
                    <p:pic>
                      <p:nvPicPr>
                        <p:cNvPr id="11" name="Object 4">
                          <a:extLst>
                            <a:ext uri="{FF2B5EF4-FFF2-40B4-BE49-F238E27FC236}">
                              <a16:creationId xmlns:a16="http://schemas.microsoft.com/office/drawing/2014/main" id="{FF3C970C-C488-4856-8EFE-31272E4B31F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67000" y="1828800"/>
                          <a:ext cx="3886200" cy="15462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2" name="Rectangle 6">
              <a:extLst>
                <a:ext uri="{FF2B5EF4-FFF2-40B4-BE49-F238E27FC236}">
                  <a16:creationId xmlns:a16="http://schemas.microsoft.com/office/drawing/2014/main" id="{25F43A1F-7BE3-4178-8E63-0A4E2E5F1B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86400" y="1981200"/>
              <a:ext cx="381000" cy="1219200"/>
            </a:xfrm>
            <a:prstGeom prst="rect">
              <a:avLst/>
            </a:prstGeom>
            <a:noFill/>
            <a:ln w="28575">
              <a:solidFill>
                <a:schemeClr val="hlink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defRPr sz="2600">
                  <a:solidFill>
                    <a:schemeClr val="bg2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5000"/>
                </a:spcBef>
                <a:buClr>
                  <a:schemeClr val="bg2"/>
                </a:buClr>
                <a:buChar char="•"/>
                <a:defRPr sz="2000">
                  <a:solidFill>
                    <a:schemeClr val="bg2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&gt;"/>
                <a:defRPr>
                  <a:solidFill>
                    <a:schemeClr val="bg2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defRPr sz="1600">
                  <a:solidFill>
                    <a:schemeClr val="bg2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bg2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bg2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bg2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bg2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bg2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endParaRPr lang="en-US" altLang="en-US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3" name="Text Box 7">
              <a:extLst>
                <a:ext uri="{FF2B5EF4-FFF2-40B4-BE49-F238E27FC236}">
                  <a16:creationId xmlns:a16="http://schemas.microsoft.com/office/drawing/2014/main" id="{A7CDDFFF-039A-4B21-B6D0-8E9B929A63F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86200" y="1447800"/>
              <a:ext cx="5334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defRPr sz="2600">
                  <a:solidFill>
                    <a:schemeClr val="bg2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5000"/>
                </a:spcBef>
                <a:buClr>
                  <a:schemeClr val="bg2"/>
                </a:buClr>
                <a:buChar char="•"/>
                <a:defRPr sz="2000">
                  <a:solidFill>
                    <a:schemeClr val="bg2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&gt;"/>
                <a:defRPr>
                  <a:solidFill>
                    <a:schemeClr val="bg2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defRPr sz="1600">
                  <a:solidFill>
                    <a:schemeClr val="bg2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bg2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bg2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bg2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bg2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bg2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2400">
                  <a:solidFill>
                    <a:srgbClr val="FF0000"/>
                  </a:solidFill>
                  <a:latin typeface="Times New Roman" panose="02020603050405020304" pitchFamily="18" charset="0"/>
                </a:rPr>
                <a:t>K</a:t>
              </a:r>
            </a:p>
          </p:txBody>
        </p:sp>
        <p:sp>
          <p:nvSpPr>
            <p:cNvPr id="14" name="Text Box 14">
              <a:extLst>
                <a:ext uri="{FF2B5EF4-FFF2-40B4-BE49-F238E27FC236}">
                  <a16:creationId xmlns:a16="http://schemas.microsoft.com/office/drawing/2014/main" id="{E3B8A191-E29C-4D3E-9F4C-0360E1FD2D4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53000" y="1447800"/>
              <a:ext cx="5334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defRPr sz="2600">
                  <a:solidFill>
                    <a:schemeClr val="bg2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5000"/>
                </a:spcBef>
                <a:buClr>
                  <a:schemeClr val="bg2"/>
                </a:buClr>
                <a:buChar char="•"/>
                <a:defRPr sz="2000">
                  <a:solidFill>
                    <a:schemeClr val="bg2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&gt;"/>
                <a:defRPr>
                  <a:solidFill>
                    <a:schemeClr val="bg2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defRPr sz="1600">
                  <a:solidFill>
                    <a:schemeClr val="bg2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bg2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bg2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bg2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bg2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bg2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2400">
                  <a:solidFill>
                    <a:srgbClr val="FF0000"/>
                  </a:solidFill>
                  <a:latin typeface="Times New Roman" panose="02020603050405020304" pitchFamily="18" charset="0"/>
                </a:rPr>
                <a:t>R</a:t>
              </a:r>
            </a:p>
          </p:txBody>
        </p:sp>
        <p:sp>
          <p:nvSpPr>
            <p:cNvPr id="15" name="Text Box 15">
              <a:extLst>
                <a:ext uri="{FF2B5EF4-FFF2-40B4-BE49-F238E27FC236}">
                  <a16:creationId xmlns:a16="http://schemas.microsoft.com/office/drawing/2014/main" id="{8129FE7D-7411-4529-9F83-4DC7A6C7898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86400" y="1447800"/>
              <a:ext cx="5334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defRPr sz="2600">
                  <a:solidFill>
                    <a:schemeClr val="bg2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5000"/>
                </a:spcBef>
                <a:buClr>
                  <a:schemeClr val="bg2"/>
                </a:buClr>
                <a:buChar char="•"/>
                <a:defRPr sz="2000">
                  <a:solidFill>
                    <a:schemeClr val="bg2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&gt;"/>
                <a:defRPr>
                  <a:solidFill>
                    <a:schemeClr val="bg2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defRPr sz="1600">
                  <a:solidFill>
                    <a:schemeClr val="bg2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bg2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bg2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bg2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bg2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bg2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2400">
                  <a:solidFill>
                    <a:srgbClr val="FF0000"/>
                  </a:solidFill>
                  <a:latin typeface="Times New Roman" panose="02020603050405020304" pitchFamily="18" charset="0"/>
                </a:rPr>
                <a:t>T</a:t>
              </a:r>
            </a:p>
          </p:txBody>
        </p:sp>
        <p:sp>
          <p:nvSpPr>
            <p:cNvPr id="16" name="Text Box 16">
              <a:extLst>
                <a:ext uri="{FF2B5EF4-FFF2-40B4-BE49-F238E27FC236}">
                  <a16:creationId xmlns:a16="http://schemas.microsoft.com/office/drawing/2014/main" id="{C235A8F5-DE87-4120-8259-89DB74C6493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96000" y="1447800"/>
              <a:ext cx="5334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defRPr sz="2600">
                  <a:solidFill>
                    <a:schemeClr val="bg2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5000"/>
                </a:spcBef>
                <a:buClr>
                  <a:schemeClr val="bg2"/>
                </a:buClr>
                <a:buChar char="•"/>
                <a:defRPr sz="2000">
                  <a:solidFill>
                    <a:schemeClr val="bg2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&gt;"/>
                <a:defRPr>
                  <a:solidFill>
                    <a:schemeClr val="bg2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defRPr sz="1600">
                  <a:solidFill>
                    <a:schemeClr val="bg2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bg2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bg2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bg2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bg2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bg2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2400">
                  <a:solidFill>
                    <a:srgbClr val="FF0000"/>
                  </a:solidFill>
                  <a:latin typeface="Times New Roman" panose="02020603050405020304" pitchFamily="18" charset="0"/>
                </a:rPr>
                <a:t>X</a:t>
              </a:r>
            </a:p>
          </p:txBody>
        </p:sp>
        <p:sp>
          <p:nvSpPr>
            <p:cNvPr id="17" name="Rectangle 17">
              <a:extLst>
                <a:ext uri="{FF2B5EF4-FFF2-40B4-BE49-F238E27FC236}">
                  <a16:creationId xmlns:a16="http://schemas.microsoft.com/office/drawing/2014/main" id="{29BA8003-DA28-49EE-885D-86A7656101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29200" y="1981200"/>
              <a:ext cx="381000" cy="1219200"/>
            </a:xfrm>
            <a:prstGeom prst="rect">
              <a:avLst/>
            </a:prstGeom>
            <a:noFill/>
            <a:ln w="28575">
              <a:solidFill>
                <a:schemeClr val="hlink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defRPr sz="2600">
                  <a:solidFill>
                    <a:schemeClr val="bg2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5000"/>
                </a:spcBef>
                <a:buClr>
                  <a:schemeClr val="bg2"/>
                </a:buClr>
                <a:buChar char="•"/>
                <a:defRPr sz="2000">
                  <a:solidFill>
                    <a:schemeClr val="bg2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&gt;"/>
                <a:defRPr>
                  <a:solidFill>
                    <a:schemeClr val="bg2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defRPr sz="1600">
                  <a:solidFill>
                    <a:schemeClr val="bg2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bg2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bg2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bg2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bg2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bg2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endParaRPr lang="en-US" altLang="en-US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8" name="Rectangle 18">
              <a:extLst>
                <a:ext uri="{FF2B5EF4-FFF2-40B4-BE49-F238E27FC236}">
                  <a16:creationId xmlns:a16="http://schemas.microsoft.com/office/drawing/2014/main" id="{45ED382C-76EB-45B6-857F-B01AC5B3AC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9000" y="1981200"/>
              <a:ext cx="1295400" cy="1219200"/>
            </a:xfrm>
            <a:prstGeom prst="rect">
              <a:avLst/>
            </a:prstGeom>
            <a:noFill/>
            <a:ln w="28575">
              <a:solidFill>
                <a:schemeClr val="hlink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defRPr sz="2600">
                  <a:solidFill>
                    <a:schemeClr val="bg2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5000"/>
                </a:spcBef>
                <a:buClr>
                  <a:schemeClr val="bg2"/>
                </a:buClr>
                <a:buChar char="•"/>
                <a:defRPr sz="2000">
                  <a:solidFill>
                    <a:schemeClr val="bg2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&gt;"/>
                <a:defRPr>
                  <a:solidFill>
                    <a:schemeClr val="bg2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defRPr sz="1600">
                  <a:solidFill>
                    <a:schemeClr val="bg2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bg2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bg2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bg2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bg2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bg2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endParaRPr lang="en-US" altLang="en-US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9" name="Rectangle 19">
              <a:extLst>
                <a:ext uri="{FF2B5EF4-FFF2-40B4-BE49-F238E27FC236}">
                  <a16:creationId xmlns:a16="http://schemas.microsoft.com/office/drawing/2014/main" id="{A23CFB76-A896-4647-A9DA-7199785919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96000" y="1905000"/>
              <a:ext cx="381000" cy="1371600"/>
            </a:xfrm>
            <a:prstGeom prst="rect">
              <a:avLst/>
            </a:prstGeom>
            <a:noFill/>
            <a:ln w="28575">
              <a:solidFill>
                <a:schemeClr val="hlink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defRPr sz="2600">
                  <a:solidFill>
                    <a:schemeClr val="bg2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5000"/>
                </a:spcBef>
                <a:buClr>
                  <a:schemeClr val="bg2"/>
                </a:buClr>
                <a:buChar char="•"/>
                <a:defRPr sz="2000">
                  <a:solidFill>
                    <a:schemeClr val="bg2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&gt;"/>
                <a:defRPr>
                  <a:solidFill>
                    <a:schemeClr val="bg2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defRPr sz="1600">
                  <a:solidFill>
                    <a:schemeClr val="bg2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bg2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bg2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bg2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bg2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bg2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endParaRPr lang="en-US" altLang="en-US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9A62D4B-B546-4995-BE56-F2C8EA51A65B}"/>
              </a:ext>
            </a:extLst>
          </p:cNvPr>
          <p:cNvGrpSpPr/>
          <p:nvPr/>
        </p:nvGrpSpPr>
        <p:grpSpPr>
          <a:xfrm>
            <a:off x="4042939" y="2604186"/>
            <a:ext cx="4928107" cy="3822105"/>
            <a:chOff x="2136394" y="2960202"/>
            <a:chExt cx="4928107" cy="3822105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64310C09-A7B8-459B-9261-F79940ABE8C6}"/>
                </a:ext>
              </a:extLst>
            </p:cNvPr>
            <p:cNvGrpSpPr/>
            <p:nvPr/>
          </p:nvGrpSpPr>
          <p:grpSpPr>
            <a:xfrm>
              <a:off x="2136394" y="3325812"/>
              <a:ext cx="4928107" cy="3456495"/>
              <a:chOff x="2136394" y="3325812"/>
              <a:chExt cx="4928107" cy="3456495"/>
            </a:xfrm>
          </p:grpSpPr>
          <p:sp>
            <p:nvSpPr>
              <p:cNvPr id="23" name="object 3">
                <a:extLst>
                  <a:ext uri="{FF2B5EF4-FFF2-40B4-BE49-F238E27FC236}">
                    <a16:creationId xmlns:a16="http://schemas.microsoft.com/office/drawing/2014/main" id="{D3748559-C280-4BE6-BEB7-D4DA328C710F}"/>
                  </a:ext>
                </a:extLst>
              </p:cNvPr>
              <p:cNvSpPr/>
              <p:nvPr/>
            </p:nvSpPr>
            <p:spPr>
              <a:xfrm>
                <a:off x="4467225" y="4581525"/>
                <a:ext cx="2129155" cy="1554480"/>
              </a:xfrm>
              <a:custGeom>
                <a:avLst/>
                <a:gdLst/>
                <a:ahLst/>
                <a:cxnLst/>
                <a:rect l="l" t="t" r="r" b="b"/>
                <a:pathLst>
                  <a:path w="2129154" h="1554479">
                    <a:moveTo>
                      <a:pt x="2128901" y="1554162"/>
                    </a:moveTo>
                    <a:lnTo>
                      <a:pt x="0" y="0"/>
                    </a:lnTo>
                  </a:path>
                </a:pathLst>
              </a:custGeom>
              <a:ln w="952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4" name="object 4">
                <a:extLst>
                  <a:ext uri="{FF2B5EF4-FFF2-40B4-BE49-F238E27FC236}">
                    <a16:creationId xmlns:a16="http://schemas.microsoft.com/office/drawing/2014/main" id="{0B0D988D-F016-48D8-8AE6-124AC7FC6ECD}"/>
                  </a:ext>
                </a:extLst>
              </p:cNvPr>
              <p:cNvSpPr/>
              <p:nvPr/>
            </p:nvSpPr>
            <p:spPr>
              <a:xfrm>
                <a:off x="4389501" y="4581525"/>
                <a:ext cx="90805" cy="1935480"/>
              </a:xfrm>
              <a:custGeom>
                <a:avLst/>
                <a:gdLst/>
                <a:ahLst/>
                <a:cxnLst/>
                <a:rect l="l" t="t" r="r" b="b"/>
                <a:pathLst>
                  <a:path w="90804" h="1935479">
                    <a:moveTo>
                      <a:pt x="0" y="1935162"/>
                    </a:moveTo>
                    <a:lnTo>
                      <a:pt x="90424" y="0"/>
                    </a:lnTo>
                  </a:path>
                </a:pathLst>
              </a:custGeom>
              <a:ln w="952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5" name="object 5">
                <a:extLst>
                  <a:ext uri="{FF2B5EF4-FFF2-40B4-BE49-F238E27FC236}">
                    <a16:creationId xmlns:a16="http://schemas.microsoft.com/office/drawing/2014/main" id="{8601BBB5-452E-4EAF-9B17-D3AC70A2A72B}"/>
                  </a:ext>
                </a:extLst>
              </p:cNvPr>
              <p:cNvSpPr/>
              <p:nvPr/>
            </p:nvSpPr>
            <p:spPr>
              <a:xfrm>
                <a:off x="2338451" y="4567173"/>
                <a:ext cx="2116455" cy="1064260"/>
              </a:xfrm>
              <a:custGeom>
                <a:avLst/>
                <a:gdLst/>
                <a:ahLst/>
                <a:cxnLst/>
                <a:rect l="l" t="t" r="r" b="b"/>
                <a:pathLst>
                  <a:path w="2116454" h="1064260">
                    <a:moveTo>
                      <a:pt x="0" y="1063688"/>
                    </a:moveTo>
                    <a:lnTo>
                      <a:pt x="2116074" y="0"/>
                    </a:lnTo>
                  </a:path>
                </a:pathLst>
              </a:custGeom>
              <a:ln w="952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6" name="object 6">
                <a:extLst>
                  <a:ext uri="{FF2B5EF4-FFF2-40B4-BE49-F238E27FC236}">
                    <a16:creationId xmlns:a16="http://schemas.microsoft.com/office/drawing/2014/main" id="{F254E450-3FB9-4728-95DF-72CB4C715D14}"/>
                  </a:ext>
                </a:extLst>
              </p:cNvPr>
              <p:cNvSpPr/>
              <p:nvPr/>
            </p:nvSpPr>
            <p:spPr>
              <a:xfrm>
                <a:off x="2351151" y="3327400"/>
                <a:ext cx="1713230" cy="2291080"/>
              </a:xfrm>
              <a:custGeom>
                <a:avLst/>
                <a:gdLst/>
                <a:ahLst/>
                <a:cxnLst/>
                <a:rect l="l" t="t" r="r" b="b"/>
                <a:pathLst>
                  <a:path w="1713229" h="2291079">
                    <a:moveTo>
                      <a:pt x="0" y="2290762"/>
                    </a:moveTo>
                    <a:lnTo>
                      <a:pt x="1712849" y="0"/>
                    </a:lnTo>
                  </a:path>
                </a:pathLst>
              </a:custGeom>
              <a:ln w="952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7" name="object 7">
                <a:extLst>
                  <a:ext uri="{FF2B5EF4-FFF2-40B4-BE49-F238E27FC236}">
                    <a16:creationId xmlns:a16="http://schemas.microsoft.com/office/drawing/2014/main" id="{A22D8D15-6ACF-42B6-9C39-DA6EE98A2DEA}"/>
                  </a:ext>
                </a:extLst>
              </p:cNvPr>
              <p:cNvSpPr/>
              <p:nvPr/>
            </p:nvSpPr>
            <p:spPr>
              <a:xfrm>
                <a:off x="2351151" y="3981450"/>
                <a:ext cx="1713230" cy="1637030"/>
              </a:xfrm>
              <a:custGeom>
                <a:avLst/>
                <a:gdLst/>
                <a:ahLst/>
                <a:cxnLst/>
                <a:rect l="l" t="t" r="r" b="b"/>
                <a:pathLst>
                  <a:path w="1713229" h="1637029">
                    <a:moveTo>
                      <a:pt x="0" y="1636712"/>
                    </a:moveTo>
                    <a:lnTo>
                      <a:pt x="1712849" y="0"/>
                    </a:lnTo>
                  </a:path>
                </a:pathLst>
              </a:custGeom>
              <a:ln w="952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8" name="object 8">
                <a:extLst>
                  <a:ext uri="{FF2B5EF4-FFF2-40B4-BE49-F238E27FC236}">
                    <a16:creationId xmlns:a16="http://schemas.microsoft.com/office/drawing/2014/main" id="{AC3C49C1-94C9-483B-A994-2802DB41C13F}"/>
                  </a:ext>
                </a:extLst>
              </p:cNvPr>
              <p:cNvSpPr/>
              <p:nvPr/>
            </p:nvSpPr>
            <p:spPr>
              <a:xfrm>
                <a:off x="2351151" y="3490976"/>
                <a:ext cx="2647950" cy="2127250"/>
              </a:xfrm>
              <a:custGeom>
                <a:avLst/>
                <a:gdLst/>
                <a:ahLst/>
                <a:cxnLst/>
                <a:rect l="l" t="t" r="r" b="b"/>
                <a:pathLst>
                  <a:path w="2647950" h="2127250">
                    <a:moveTo>
                      <a:pt x="0" y="2127186"/>
                    </a:moveTo>
                    <a:lnTo>
                      <a:pt x="2647950" y="0"/>
                    </a:lnTo>
                  </a:path>
                </a:pathLst>
              </a:custGeom>
              <a:ln w="952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9" name="object 9">
                <a:extLst>
                  <a:ext uri="{FF2B5EF4-FFF2-40B4-BE49-F238E27FC236}">
                    <a16:creationId xmlns:a16="http://schemas.microsoft.com/office/drawing/2014/main" id="{8A6C75F4-084C-4FB3-9EC1-74B05901744F}"/>
                  </a:ext>
                </a:extLst>
              </p:cNvPr>
              <p:cNvSpPr/>
              <p:nvPr/>
            </p:nvSpPr>
            <p:spPr>
              <a:xfrm>
                <a:off x="2351151" y="4144898"/>
                <a:ext cx="2336800" cy="1473835"/>
              </a:xfrm>
              <a:custGeom>
                <a:avLst/>
                <a:gdLst/>
                <a:ahLst/>
                <a:cxnLst/>
                <a:rect l="l" t="t" r="r" b="b"/>
                <a:pathLst>
                  <a:path w="2336800" h="1473835">
                    <a:moveTo>
                      <a:pt x="0" y="1473263"/>
                    </a:moveTo>
                    <a:lnTo>
                      <a:pt x="2336800" y="0"/>
                    </a:lnTo>
                  </a:path>
                </a:pathLst>
              </a:custGeom>
              <a:ln w="952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30" name="object 10">
                <a:extLst>
                  <a:ext uri="{FF2B5EF4-FFF2-40B4-BE49-F238E27FC236}">
                    <a16:creationId xmlns:a16="http://schemas.microsoft.com/office/drawing/2014/main" id="{7FA156F0-F0E9-456C-961E-5A79FA4DC374}"/>
                  </a:ext>
                </a:extLst>
              </p:cNvPr>
              <p:cNvSpPr/>
              <p:nvPr/>
            </p:nvSpPr>
            <p:spPr>
              <a:xfrm>
                <a:off x="2351151" y="4962525"/>
                <a:ext cx="2647950" cy="655955"/>
              </a:xfrm>
              <a:custGeom>
                <a:avLst/>
                <a:gdLst/>
                <a:ahLst/>
                <a:cxnLst/>
                <a:rect l="l" t="t" r="r" b="b"/>
                <a:pathLst>
                  <a:path w="2647950" h="655954">
                    <a:moveTo>
                      <a:pt x="0" y="655637"/>
                    </a:moveTo>
                    <a:lnTo>
                      <a:pt x="2647950" y="0"/>
                    </a:lnTo>
                  </a:path>
                </a:pathLst>
              </a:custGeom>
              <a:ln w="952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31" name="object 11">
                <a:extLst>
                  <a:ext uri="{FF2B5EF4-FFF2-40B4-BE49-F238E27FC236}">
                    <a16:creationId xmlns:a16="http://schemas.microsoft.com/office/drawing/2014/main" id="{0E84AAEE-C1C6-4CE9-B8D1-3608E2BE80F1}"/>
                  </a:ext>
                </a:extLst>
              </p:cNvPr>
              <p:cNvSpPr/>
              <p:nvPr/>
            </p:nvSpPr>
            <p:spPr>
              <a:xfrm>
                <a:off x="4064000" y="3981450"/>
                <a:ext cx="313055" cy="2546350"/>
              </a:xfrm>
              <a:custGeom>
                <a:avLst/>
                <a:gdLst/>
                <a:ahLst/>
                <a:cxnLst/>
                <a:rect l="l" t="t" r="r" b="b"/>
                <a:pathLst>
                  <a:path w="313054" h="2546350">
                    <a:moveTo>
                      <a:pt x="312800" y="2546350"/>
                    </a:moveTo>
                    <a:lnTo>
                      <a:pt x="0" y="0"/>
                    </a:lnTo>
                  </a:path>
                </a:pathLst>
              </a:custGeom>
              <a:ln w="952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32" name="object 12">
                <a:extLst>
                  <a:ext uri="{FF2B5EF4-FFF2-40B4-BE49-F238E27FC236}">
                    <a16:creationId xmlns:a16="http://schemas.microsoft.com/office/drawing/2014/main" id="{73C85FB2-DFE7-444B-9989-8D227959DC63}"/>
                  </a:ext>
                </a:extLst>
              </p:cNvPr>
              <p:cNvSpPr/>
              <p:nvPr/>
            </p:nvSpPr>
            <p:spPr>
              <a:xfrm>
                <a:off x="4376801" y="3490976"/>
                <a:ext cx="622300" cy="3037205"/>
              </a:xfrm>
              <a:custGeom>
                <a:avLst/>
                <a:gdLst/>
                <a:ahLst/>
                <a:cxnLst/>
                <a:rect l="l" t="t" r="r" b="b"/>
                <a:pathLst>
                  <a:path w="622300" h="3037204">
                    <a:moveTo>
                      <a:pt x="0" y="3036824"/>
                    </a:moveTo>
                    <a:lnTo>
                      <a:pt x="622300" y="0"/>
                    </a:lnTo>
                  </a:path>
                </a:pathLst>
              </a:custGeom>
              <a:ln w="952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33" name="object 13">
                <a:extLst>
                  <a:ext uri="{FF2B5EF4-FFF2-40B4-BE49-F238E27FC236}">
                    <a16:creationId xmlns:a16="http://schemas.microsoft.com/office/drawing/2014/main" id="{58E0CCC8-ADB3-4954-B739-2DCDCC949AF7}"/>
                  </a:ext>
                </a:extLst>
              </p:cNvPr>
              <p:cNvSpPr/>
              <p:nvPr/>
            </p:nvSpPr>
            <p:spPr>
              <a:xfrm>
                <a:off x="4064000" y="3327400"/>
                <a:ext cx="313055" cy="3200400"/>
              </a:xfrm>
              <a:custGeom>
                <a:avLst/>
                <a:gdLst/>
                <a:ahLst/>
                <a:cxnLst/>
                <a:rect l="l" t="t" r="r" b="b"/>
                <a:pathLst>
                  <a:path w="313054" h="3200400">
                    <a:moveTo>
                      <a:pt x="312800" y="3200400"/>
                    </a:moveTo>
                    <a:lnTo>
                      <a:pt x="0" y="0"/>
                    </a:lnTo>
                  </a:path>
                </a:pathLst>
              </a:custGeom>
              <a:ln w="952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34" name="object 14">
                <a:extLst>
                  <a:ext uri="{FF2B5EF4-FFF2-40B4-BE49-F238E27FC236}">
                    <a16:creationId xmlns:a16="http://schemas.microsoft.com/office/drawing/2014/main" id="{C82FD381-D7E7-4121-BA02-F2B5A6FCF675}"/>
                  </a:ext>
                </a:extLst>
              </p:cNvPr>
              <p:cNvSpPr/>
              <p:nvPr/>
            </p:nvSpPr>
            <p:spPr>
              <a:xfrm>
                <a:off x="4376801" y="4144898"/>
                <a:ext cx="311150" cy="2383155"/>
              </a:xfrm>
              <a:custGeom>
                <a:avLst/>
                <a:gdLst/>
                <a:ahLst/>
                <a:cxnLst/>
                <a:rect l="l" t="t" r="r" b="b"/>
                <a:pathLst>
                  <a:path w="311150" h="2383154">
                    <a:moveTo>
                      <a:pt x="0" y="2382901"/>
                    </a:moveTo>
                    <a:lnTo>
                      <a:pt x="311150" y="0"/>
                    </a:lnTo>
                  </a:path>
                </a:pathLst>
              </a:custGeom>
              <a:ln w="952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35" name="object 15">
                <a:extLst>
                  <a:ext uri="{FF2B5EF4-FFF2-40B4-BE49-F238E27FC236}">
                    <a16:creationId xmlns:a16="http://schemas.microsoft.com/office/drawing/2014/main" id="{3151DE20-AD41-4DE7-9AB2-80DF2EB3ECAB}"/>
                  </a:ext>
                </a:extLst>
              </p:cNvPr>
              <p:cNvSpPr/>
              <p:nvPr/>
            </p:nvSpPr>
            <p:spPr>
              <a:xfrm>
                <a:off x="4376801" y="4962525"/>
                <a:ext cx="622300" cy="1565275"/>
              </a:xfrm>
              <a:custGeom>
                <a:avLst/>
                <a:gdLst/>
                <a:ahLst/>
                <a:cxnLst/>
                <a:rect l="l" t="t" r="r" b="b"/>
                <a:pathLst>
                  <a:path w="622300" h="1565275">
                    <a:moveTo>
                      <a:pt x="0" y="1565275"/>
                    </a:moveTo>
                    <a:lnTo>
                      <a:pt x="622300" y="0"/>
                    </a:lnTo>
                  </a:path>
                </a:pathLst>
              </a:custGeom>
              <a:ln w="952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36" name="object 16">
                <a:extLst>
                  <a:ext uri="{FF2B5EF4-FFF2-40B4-BE49-F238E27FC236}">
                    <a16:creationId xmlns:a16="http://schemas.microsoft.com/office/drawing/2014/main" id="{A3A3B2C9-09D5-4D61-96C7-AB9553754AB2}"/>
                  </a:ext>
                </a:extLst>
              </p:cNvPr>
              <p:cNvSpPr/>
              <p:nvPr/>
            </p:nvSpPr>
            <p:spPr>
              <a:xfrm>
                <a:off x="4064000" y="3981450"/>
                <a:ext cx="2492375" cy="2127250"/>
              </a:xfrm>
              <a:custGeom>
                <a:avLst/>
                <a:gdLst/>
                <a:ahLst/>
                <a:cxnLst/>
                <a:rect l="l" t="t" r="r" b="b"/>
                <a:pathLst>
                  <a:path w="2492375" h="2127250">
                    <a:moveTo>
                      <a:pt x="2492375" y="2127250"/>
                    </a:moveTo>
                    <a:lnTo>
                      <a:pt x="0" y="0"/>
                    </a:lnTo>
                  </a:path>
                </a:pathLst>
              </a:custGeom>
              <a:ln w="952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37" name="object 17">
                <a:extLst>
                  <a:ext uri="{FF2B5EF4-FFF2-40B4-BE49-F238E27FC236}">
                    <a16:creationId xmlns:a16="http://schemas.microsoft.com/office/drawing/2014/main" id="{A6C2B032-F2DD-40D3-AD21-76AD0F9175A5}"/>
                  </a:ext>
                </a:extLst>
              </p:cNvPr>
              <p:cNvSpPr/>
              <p:nvPr/>
            </p:nvSpPr>
            <p:spPr>
              <a:xfrm>
                <a:off x="4064000" y="3327400"/>
                <a:ext cx="2492375" cy="2781300"/>
              </a:xfrm>
              <a:custGeom>
                <a:avLst/>
                <a:gdLst/>
                <a:ahLst/>
                <a:cxnLst/>
                <a:rect l="l" t="t" r="r" b="b"/>
                <a:pathLst>
                  <a:path w="2492375" h="2781300">
                    <a:moveTo>
                      <a:pt x="2492375" y="2781300"/>
                    </a:moveTo>
                    <a:lnTo>
                      <a:pt x="0" y="0"/>
                    </a:lnTo>
                  </a:path>
                </a:pathLst>
              </a:custGeom>
              <a:ln w="952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38" name="object 18">
                <a:extLst>
                  <a:ext uri="{FF2B5EF4-FFF2-40B4-BE49-F238E27FC236}">
                    <a16:creationId xmlns:a16="http://schemas.microsoft.com/office/drawing/2014/main" id="{C2C8C408-109A-49E3-AA19-F15F915A00C8}"/>
                  </a:ext>
                </a:extLst>
              </p:cNvPr>
              <p:cNvSpPr/>
              <p:nvPr/>
            </p:nvSpPr>
            <p:spPr>
              <a:xfrm>
                <a:off x="4999101" y="3490976"/>
                <a:ext cx="1557655" cy="2618105"/>
              </a:xfrm>
              <a:custGeom>
                <a:avLst/>
                <a:gdLst/>
                <a:ahLst/>
                <a:cxnLst/>
                <a:rect l="l" t="t" r="r" b="b"/>
                <a:pathLst>
                  <a:path w="1557654" h="2618104">
                    <a:moveTo>
                      <a:pt x="1557274" y="2617724"/>
                    </a:moveTo>
                    <a:lnTo>
                      <a:pt x="0" y="0"/>
                    </a:lnTo>
                  </a:path>
                </a:pathLst>
              </a:custGeom>
              <a:ln w="952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39" name="object 19">
                <a:extLst>
                  <a:ext uri="{FF2B5EF4-FFF2-40B4-BE49-F238E27FC236}">
                    <a16:creationId xmlns:a16="http://schemas.microsoft.com/office/drawing/2014/main" id="{9EBBB53C-0AFD-4BB9-A118-6820C206D656}"/>
                  </a:ext>
                </a:extLst>
              </p:cNvPr>
              <p:cNvSpPr/>
              <p:nvPr/>
            </p:nvSpPr>
            <p:spPr>
              <a:xfrm>
                <a:off x="4687951" y="4144898"/>
                <a:ext cx="1868805" cy="1964055"/>
              </a:xfrm>
              <a:custGeom>
                <a:avLst/>
                <a:gdLst/>
                <a:ahLst/>
                <a:cxnLst/>
                <a:rect l="l" t="t" r="r" b="b"/>
                <a:pathLst>
                  <a:path w="1868804" h="1964054">
                    <a:moveTo>
                      <a:pt x="1868424" y="1963801"/>
                    </a:moveTo>
                    <a:lnTo>
                      <a:pt x="0" y="0"/>
                    </a:lnTo>
                  </a:path>
                </a:pathLst>
              </a:custGeom>
              <a:ln w="952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40" name="object 20">
                <a:extLst>
                  <a:ext uri="{FF2B5EF4-FFF2-40B4-BE49-F238E27FC236}">
                    <a16:creationId xmlns:a16="http://schemas.microsoft.com/office/drawing/2014/main" id="{DF148964-E4AA-4776-B278-C234EE11A07F}"/>
                  </a:ext>
                </a:extLst>
              </p:cNvPr>
              <p:cNvSpPr/>
              <p:nvPr/>
            </p:nvSpPr>
            <p:spPr>
              <a:xfrm>
                <a:off x="4999101" y="4962525"/>
                <a:ext cx="1557655" cy="1146175"/>
              </a:xfrm>
              <a:custGeom>
                <a:avLst/>
                <a:gdLst/>
                <a:ahLst/>
                <a:cxnLst/>
                <a:rect l="l" t="t" r="r" b="b"/>
                <a:pathLst>
                  <a:path w="1557654" h="1146175">
                    <a:moveTo>
                      <a:pt x="1557274" y="1146175"/>
                    </a:moveTo>
                    <a:lnTo>
                      <a:pt x="0" y="0"/>
                    </a:lnTo>
                  </a:path>
                </a:pathLst>
              </a:custGeom>
              <a:ln w="952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41" name="object 21">
                <a:extLst>
                  <a:ext uri="{FF2B5EF4-FFF2-40B4-BE49-F238E27FC236}">
                    <a16:creationId xmlns:a16="http://schemas.microsoft.com/office/drawing/2014/main" id="{07834C08-94DF-4D2D-B70A-8F91CF31B068}"/>
                  </a:ext>
                </a:extLst>
              </p:cNvPr>
              <p:cNvSpPr/>
              <p:nvPr/>
            </p:nvSpPr>
            <p:spPr>
              <a:xfrm>
                <a:off x="2351023" y="4635500"/>
                <a:ext cx="935355" cy="982980"/>
              </a:xfrm>
              <a:custGeom>
                <a:avLst/>
                <a:gdLst/>
                <a:ahLst/>
                <a:cxnLst/>
                <a:rect l="l" t="t" r="r" b="b"/>
                <a:pathLst>
                  <a:path w="935354" h="982979">
                    <a:moveTo>
                      <a:pt x="935101" y="982662"/>
                    </a:moveTo>
                    <a:lnTo>
                      <a:pt x="0" y="736981"/>
                    </a:lnTo>
                    <a:lnTo>
                      <a:pt x="0" y="0"/>
                    </a:lnTo>
                    <a:lnTo>
                      <a:pt x="935101" y="245618"/>
                    </a:lnTo>
                    <a:lnTo>
                      <a:pt x="935101" y="982662"/>
                    </a:lnTo>
                    <a:close/>
                  </a:path>
                </a:pathLst>
              </a:custGeom>
              <a:ln w="952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42" name="object 22">
                <a:extLst>
                  <a:ext uri="{FF2B5EF4-FFF2-40B4-BE49-F238E27FC236}">
                    <a16:creationId xmlns:a16="http://schemas.microsoft.com/office/drawing/2014/main" id="{A4778B1A-424C-4636-BE7B-752E20BB13CF}"/>
                  </a:ext>
                </a:extLst>
              </p:cNvPr>
              <p:cNvSpPr/>
              <p:nvPr/>
            </p:nvSpPr>
            <p:spPr>
              <a:xfrm>
                <a:off x="5465698" y="4962525"/>
                <a:ext cx="935355" cy="982980"/>
              </a:xfrm>
              <a:custGeom>
                <a:avLst/>
                <a:gdLst/>
                <a:ahLst/>
                <a:cxnLst/>
                <a:rect l="l" t="t" r="r" b="b"/>
                <a:pathLst>
                  <a:path w="935354" h="982979">
                    <a:moveTo>
                      <a:pt x="0" y="982662"/>
                    </a:moveTo>
                    <a:lnTo>
                      <a:pt x="935101" y="736993"/>
                    </a:lnTo>
                    <a:lnTo>
                      <a:pt x="935101" y="0"/>
                    </a:lnTo>
                    <a:lnTo>
                      <a:pt x="0" y="245618"/>
                    </a:lnTo>
                    <a:lnTo>
                      <a:pt x="0" y="982662"/>
                    </a:lnTo>
                    <a:close/>
                  </a:path>
                </a:pathLst>
              </a:custGeom>
              <a:ln w="952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43" name="object 23">
                <a:extLst>
                  <a:ext uri="{FF2B5EF4-FFF2-40B4-BE49-F238E27FC236}">
                    <a16:creationId xmlns:a16="http://schemas.microsoft.com/office/drawing/2014/main" id="{FFA50D23-B0CA-42BB-ACDD-CE7D9B156DE4}"/>
                  </a:ext>
                </a:extLst>
              </p:cNvPr>
              <p:cNvSpPr/>
              <p:nvPr/>
            </p:nvSpPr>
            <p:spPr>
              <a:xfrm>
                <a:off x="2320988" y="5575363"/>
                <a:ext cx="84074" cy="87249"/>
              </a:xfrm>
              <a:prstGeom prst="rect">
                <a:avLst/>
              </a:prstGeom>
              <a:blipFill>
                <a:blip r:embed="rId5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44" name="object 24">
                <a:extLst>
                  <a:ext uri="{FF2B5EF4-FFF2-40B4-BE49-F238E27FC236}">
                    <a16:creationId xmlns:a16="http://schemas.microsoft.com/office/drawing/2014/main" id="{9831D01E-C5D3-4843-BBC1-CACC2BE3C802}"/>
                  </a:ext>
                </a:extLst>
              </p:cNvPr>
              <p:cNvSpPr/>
              <p:nvPr/>
            </p:nvSpPr>
            <p:spPr>
              <a:xfrm>
                <a:off x="4344987" y="6475412"/>
                <a:ext cx="84200" cy="87312"/>
              </a:xfrm>
              <a:prstGeom prst="rect">
                <a:avLst/>
              </a:prstGeom>
              <a:blipFill>
                <a:blip r:embed="rId6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45" name="object 25">
                <a:extLst>
                  <a:ext uri="{FF2B5EF4-FFF2-40B4-BE49-F238E27FC236}">
                    <a16:creationId xmlns:a16="http://schemas.microsoft.com/office/drawing/2014/main" id="{1D119214-F9A8-4E9C-9D7F-94A19BC67E21}"/>
                  </a:ext>
                </a:extLst>
              </p:cNvPr>
              <p:cNvSpPr/>
              <p:nvPr/>
            </p:nvSpPr>
            <p:spPr>
              <a:xfrm>
                <a:off x="6538912" y="6080125"/>
                <a:ext cx="84200" cy="87312"/>
              </a:xfrm>
              <a:prstGeom prst="rect">
                <a:avLst/>
              </a:prstGeom>
              <a:blipFill>
                <a:blip r:embed="rId6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46" name="object 26">
                <a:extLst>
                  <a:ext uri="{FF2B5EF4-FFF2-40B4-BE49-F238E27FC236}">
                    <a16:creationId xmlns:a16="http://schemas.microsoft.com/office/drawing/2014/main" id="{28BC5F9C-D330-43BD-9784-583B3AA5BDD7}"/>
                  </a:ext>
                </a:extLst>
              </p:cNvPr>
              <p:cNvSpPr/>
              <p:nvPr/>
            </p:nvSpPr>
            <p:spPr>
              <a:xfrm>
                <a:off x="4008437" y="3325812"/>
                <a:ext cx="84200" cy="88900"/>
              </a:xfrm>
              <a:prstGeom prst="rect">
                <a:avLst/>
              </a:prstGeom>
              <a:blipFill>
                <a:blip r:embed="rId7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47" name="object 27">
                <a:extLst>
                  <a:ext uri="{FF2B5EF4-FFF2-40B4-BE49-F238E27FC236}">
                    <a16:creationId xmlns:a16="http://schemas.microsoft.com/office/drawing/2014/main" id="{F871AE88-7059-4828-B35D-C4706AA9D06F}"/>
                  </a:ext>
                </a:extLst>
              </p:cNvPr>
              <p:cNvSpPr/>
              <p:nvPr/>
            </p:nvSpPr>
            <p:spPr>
              <a:xfrm>
                <a:off x="4968938" y="3462337"/>
                <a:ext cx="84074" cy="87375"/>
              </a:xfrm>
              <a:prstGeom prst="rect">
                <a:avLst/>
              </a:prstGeom>
              <a:blipFill>
                <a:blip r:embed="rId8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48" name="object 28">
                <a:extLst>
                  <a:ext uri="{FF2B5EF4-FFF2-40B4-BE49-F238E27FC236}">
                    <a16:creationId xmlns:a16="http://schemas.microsoft.com/office/drawing/2014/main" id="{7043A772-DF6D-45A2-A208-C48BD2EADA57}"/>
                  </a:ext>
                </a:extLst>
              </p:cNvPr>
              <p:cNvSpPr/>
              <p:nvPr/>
            </p:nvSpPr>
            <p:spPr>
              <a:xfrm>
                <a:off x="4033837" y="3925887"/>
                <a:ext cx="84200" cy="87249"/>
              </a:xfrm>
              <a:prstGeom prst="rect">
                <a:avLst/>
              </a:prstGeom>
              <a:blipFill>
                <a:blip r:embed="rId9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49" name="object 29">
                <a:extLst>
                  <a:ext uri="{FF2B5EF4-FFF2-40B4-BE49-F238E27FC236}">
                    <a16:creationId xmlns:a16="http://schemas.microsoft.com/office/drawing/2014/main" id="{B5234BDB-FCAC-4F0A-8EC8-50F8EF3CF270}"/>
                  </a:ext>
                </a:extLst>
              </p:cNvPr>
              <p:cNvSpPr/>
              <p:nvPr/>
            </p:nvSpPr>
            <p:spPr>
              <a:xfrm>
                <a:off x="4643437" y="4116387"/>
                <a:ext cx="84200" cy="88900"/>
              </a:xfrm>
              <a:prstGeom prst="rect">
                <a:avLst/>
              </a:prstGeom>
              <a:blipFill>
                <a:blip r:embed="rId10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50" name="object 30">
                <a:extLst>
                  <a:ext uri="{FF2B5EF4-FFF2-40B4-BE49-F238E27FC236}">
                    <a16:creationId xmlns:a16="http://schemas.microsoft.com/office/drawing/2014/main" id="{EFC80AE1-0DB7-482B-842E-57C61807B303}"/>
                  </a:ext>
                </a:extLst>
              </p:cNvPr>
              <p:cNvSpPr/>
              <p:nvPr/>
            </p:nvSpPr>
            <p:spPr>
              <a:xfrm>
                <a:off x="4968938" y="4933886"/>
                <a:ext cx="84074" cy="89026"/>
              </a:xfrm>
              <a:prstGeom prst="rect">
                <a:avLst/>
              </a:prstGeom>
              <a:blipFill>
                <a:blip r:embed="rId11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51" name="object 31">
                <a:extLst>
                  <a:ext uri="{FF2B5EF4-FFF2-40B4-BE49-F238E27FC236}">
                    <a16:creationId xmlns:a16="http://schemas.microsoft.com/office/drawing/2014/main" id="{700265C9-1EF8-4D8B-A015-DB9A5C38BEC9}"/>
                  </a:ext>
                </a:extLst>
              </p:cNvPr>
              <p:cNvSpPr/>
              <p:nvPr/>
            </p:nvSpPr>
            <p:spPr>
              <a:xfrm>
                <a:off x="4437062" y="4511611"/>
                <a:ext cx="84200" cy="89026"/>
              </a:xfrm>
              <a:prstGeom prst="rect">
                <a:avLst/>
              </a:prstGeom>
              <a:blipFill>
                <a:blip r:embed="rId12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52" name="object 32">
                <a:extLst>
                  <a:ext uri="{FF2B5EF4-FFF2-40B4-BE49-F238E27FC236}">
                    <a16:creationId xmlns:a16="http://schemas.microsoft.com/office/drawing/2014/main" id="{98B516D3-7201-4A1F-910D-AEA70673EC97}"/>
                  </a:ext>
                </a:extLst>
              </p:cNvPr>
              <p:cNvSpPr/>
              <p:nvPr/>
            </p:nvSpPr>
            <p:spPr>
              <a:xfrm>
                <a:off x="2722562" y="5016436"/>
                <a:ext cx="84200" cy="87375"/>
              </a:xfrm>
              <a:prstGeom prst="rect">
                <a:avLst/>
              </a:prstGeom>
              <a:blipFill>
                <a:blip r:embed="rId13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53" name="object 33">
                <a:extLst>
                  <a:ext uri="{FF2B5EF4-FFF2-40B4-BE49-F238E27FC236}">
                    <a16:creationId xmlns:a16="http://schemas.microsoft.com/office/drawing/2014/main" id="{EB5876B7-CC5D-4980-9627-C1F4BB738864}"/>
                  </a:ext>
                </a:extLst>
              </p:cNvPr>
              <p:cNvSpPr/>
              <p:nvPr/>
            </p:nvSpPr>
            <p:spPr>
              <a:xfrm>
                <a:off x="2930588" y="4975161"/>
                <a:ext cx="84074" cy="87375"/>
              </a:xfrm>
              <a:prstGeom prst="rect">
                <a:avLst/>
              </a:prstGeom>
              <a:blipFill>
                <a:blip r:embed="rId14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54" name="object 34">
                <a:extLst>
                  <a:ext uri="{FF2B5EF4-FFF2-40B4-BE49-F238E27FC236}">
                    <a16:creationId xmlns:a16="http://schemas.microsoft.com/office/drawing/2014/main" id="{A38F04F5-FF03-41E5-8697-33F283315577}"/>
                  </a:ext>
                </a:extLst>
              </p:cNvPr>
              <p:cNvSpPr/>
              <p:nvPr/>
            </p:nvSpPr>
            <p:spPr>
              <a:xfrm>
                <a:off x="2865437" y="5192712"/>
                <a:ext cx="84200" cy="88900"/>
              </a:xfrm>
              <a:prstGeom prst="rect">
                <a:avLst/>
              </a:prstGeom>
              <a:blipFill>
                <a:blip r:embed="rId15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55" name="object 35">
                <a:extLst>
                  <a:ext uri="{FF2B5EF4-FFF2-40B4-BE49-F238E27FC236}">
                    <a16:creationId xmlns:a16="http://schemas.microsoft.com/office/drawing/2014/main" id="{B9EA1B46-CB16-4A4F-8C90-9E0065C24500}"/>
                  </a:ext>
                </a:extLst>
              </p:cNvPr>
              <p:cNvSpPr/>
              <p:nvPr/>
            </p:nvSpPr>
            <p:spPr>
              <a:xfrm>
                <a:off x="3021012" y="5221287"/>
                <a:ext cx="84200" cy="87375"/>
              </a:xfrm>
              <a:prstGeom prst="rect">
                <a:avLst/>
              </a:prstGeom>
              <a:blipFill>
                <a:blip r:embed="rId16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56" name="object 36">
                <a:extLst>
                  <a:ext uri="{FF2B5EF4-FFF2-40B4-BE49-F238E27FC236}">
                    <a16:creationId xmlns:a16="http://schemas.microsoft.com/office/drawing/2014/main" id="{1A4B1938-8FF5-46E9-8E58-958FBA48DB40}"/>
                  </a:ext>
                </a:extLst>
              </p:cNvPr>
              <p:cNvSpPr/>
              <p:nvPr/>
            </p:nvSpPr>
            <p:spPr>
              <a:xfrm>
                <a:off x="3100387" y="5397563"/>
                <a:ext cx="84200" cy="88900"/>
              </a:xfrm>
              <a:prstGeom prst="rect">
                <a:avLst/>
              </a:prstGeom>
              <a:blipFill>
                <a:blip r:embed="rId17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57" name="object 37">
                <a:extLst>
                  <a:ext uri="{FF2B5EF4-FFF2-40B4-BE49-F238E27FC236}">
                    <a16:creationId xmlns:a16="http://schemas.microsoft.com/office/drawing/2014/main" id="{36F10DD4-F797-4BCC-BB2F-763070E644FD}"/>
                  </a:ext>
                </a:extLst>
              </p:cNvPr>
              <p:cNvSpPr/>
              <p:nvPr/>
            </p:nvSpPr>
            <p:spPr>
              <a:xfrm>
                <a:off x="2749613" y="5221287"/>
                <a:ext cx="84074" cy="87375"/>
              </a:xfrm>
              <a:prstGeom prst="rect">
                <a:avLst/>
              </a:prstGeom>
              <a:blipFill>
                <a:blip r:embed="rId18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58" name="object 38">
                <a:extLst>
                  <a:ext uri="{FF2B5EF4-FFF2-40B4-BE49-F238E27FC236}">
                    <a16:creationId xmlns:a16="http://schemas.microsoft.com/office/drawing/2014/main" id="{7E9D1CEA-81A5-4C50-97D9-8DCCCECF7ADF}"/>
                  </a:ext>
                </a:extLst>
              </p:cNvPr>
              <p:cNvSpPr/>
              <p:nvPr/>
            </p:nvSpPr>
            <p:spPr>
              <a:xfrm>
                <a:off x="4216463" y="5575363"/>
                <a:ext cx="84074" cy="87249"/>
              </a:xfrm>
              <a:prstGeom prst="rect">
                <a:avLst/>
              </a:prstGeom>
              <a:blipFill>
                <a:blip r:embed="rId19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59" name="object 39">
                <a:extLst>
                  <a:ext uri="{FF2B5EF4-FFF2-40B4-BE49-F238E27FC236}">
                    <a16:creationId xmlns:a16="http://schemas.microsoft.com/office/drawing/2014/main" id="{6CFCFCCD-D470-4C3D-9BD4-05E28B08680A}"/>
                  </a:ext>
                </a:extLst>
              </p:cNvPr>
              <p:cNvSpPr/>
              <p:nvPr/>
            </p:nvSpPr>
            <p:spPr>
              <a:xfrm>
                <a:off x="4364101" y="5838825"/>
                <a:ext cx="74930" cy="78105"/>
              </a:xfrm>
              <a:custGeom>
                <a:avLst/>
                <a:gdLst/>
                <a:ahLst/>
                <a:cxnLst/>
                <a:rect l="l" t="t" r="r" b="b"/>
                <a:pathLst>
                  <a:path w="74929" h="78104">
                    <a:moveTo>
                      <a:pt x="37211" y="0"/>
                    </a:moveTo>
                    <a:lnTo>
                      <a:pt x="22717" y="3056"/>
                    </a:lnTo>
                    <a:lnTo>
                      <a:pt x="10890" y="11390"/>
                    </a:lnTo>
                    <a:lnTo>
                      <a:pt x="2921" y="23751"/>
                    </a:lnTo>
                    <a:lnTo>
                      <a:pt x="0" y="38887"/>
                    </a:lnTo>
                    <a:lnTo>
                      <a:pt x="2921" y="54030"/>
                    </a:lnTo>
                    <a:lnTo>
                      <a:pt x="10890" y="66395"/>
                    </a:lnTo>
                    <a:lnTo>
                      <a:pt x="22717" y="74731"/>
                    </a:lnTo>
                    <a:lnTo>
                      <a:pt x="37211" y="77787"/>
                    </a:lnTo>
                    <a:lnTo>
                      <a:pt x="51724" y="74731"/>
                    </a:lnTo>
                    <a:lnTo>
                      <a:pt x="63595" y="66395"/>
                    </a:lnTo>
                    <a:lnTo>
                      <a:pt x="71608" y="54030"/>
                    </a:lnTo>
                    <a:lnTo>
                      <a:pt x="74549" y="38887"/>
                    </a:lnTo>
                    <a:lnTo>
                      <a:pt x="71608" y="23751"/>
                    </a:lnTo>
                    <a:lnTo>
                      <a:pt x="63595" y="11390"/>
                    </a:lnTo>
                    <a:lnTo>
                      <a:pt x="51724" y="3056"/>
                    </a:lnTo>
                    <a:lnTo>
                      <a:pt x="37211" y="0"/>
                    </a:lnTo>
                    <a:close/>
                  </a:path>
                </a:pathLst>
              </a:custGeom>
              <a:solidFill>
                <a:srgbClr val="2075D9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60" name="object 40">
                <a:extLst>
                  <a:ext uri="{FF2B5EF4-FFF2-40B4-BE49-F238E27FC236}">
                    <a16:creationId xmlns:a16="http://schemas.microsoft.com/office/drawing/2014/main" id="{1FF8E6A9-93A3-4627-9F8D-0A7B27592EF0}"/>
                  </a:ext>
                </a:extLst>
              </p:cNvPr>
              <p:cNvSpPr/>
              <p:nvPr/>
            </p:nvSpPr>
            <p:spPr>
              <a:xfrm>
                <a:off x="4364101" y="5838825"/>
                <a:ext cx="74930" cy="78105"/>
              </a:xfrm>
              <a:custGeom>
                <a:avLst/>
                <a:gdLst/>
                <a:ahLst/>
                <a:cxnLst/>
                <a:rect l="l" t="t" r="r" b="b"/>
                <a:pathLst>
                  <a:path w="74929" h="78104">
                    <a:moveTo>
                      <a:pt x="0" y="38887"/>
                    </a:moveTo>
                    <a:lnTo>
                      <a:pt x="2921" y="23751"/>
                    </a:lnTo>
                    <a:lnTo>
                      <a:pt x="10890" y="11390"/>
                    </a:lnTo>
                    <a:lnTo>
                      <a:pt x="22717" y="3056"/>
                    </a:lnTo>
                    <a:lnTo>
                      <a:pt x="37211" y="0"/>
                    </a:lnTo>
                    <a:lnTo>
                      <a:pt x="51724" y="3056"/>
                    </a:lnTo>
                    <a:lnTo>
                      <a:pt x="63595" y="11390"/>
                    </a:lnTo>
                    <a:lnTo>
                      <a:pt x="71608" y="23751"/>
                    </a:lnTo>
                    <a:lnTo>
                      <a:pt x="74549" y="38887"/>
                    </a:lnTo>
                    <a:lnTo>
                      <a:pt x="71608" y="54030"/>
                    </a:lnTo>
                    <a:lnTo>
                      <a:pt x="63595" y="66395"/>
                    </a:lnTo>
                    <a:lnTo>
                      <a:pt x="51724" y="74731"/>
                    </a:lnTo>
                    <a:lnTo>
                      <a:pt x="37211" y="77787"/>
                    </a:lnTo>
                    <a:lnTo>
                      <a:pt x="22717" y="74731"/>
                    </a:lnTo>
                    <a:lnTo>
                      <a:pt x="10890" y="66395"/>
                    </a:lnTo>
                    <a:lnTo>
                      <a:pt x="2921" y="54030"/>
                    </a:lnTo>
                    <a:lnTo>
                      <a:pt x="0" y="38887"/>
                    </a:lnTo>
                    <a:close/>
                  </a:path>
                </a:pathLst>
              </a:custGeom>
              <a:ln w="9525">
                <a:solidFill>
                  <a:srgbClr val="2075D9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61" name="object 41">
                <a:extLst>
                  <a:ext uri="{FF2B5EF4-FFF2-40B4-BE49-F238E27FC236}">
                    <a16:creationId xmlns:a16="http://schemas.microsoft.com/office/drawing/2014/main" id="{D56F5AF9-45CC-4A64-BE71-6DD6A3E6137E}"/>
                  </a:ext>
                </a:extLst>
              </p:cNvPr>
              <p:cNvSpPr/>
              <p:nvPr/>
            </p:nvSpPr>
            <p:spPr>
              <a:xfrm>
                <a:off x="4514913" y="5561012"/>
                <a:ext cx="84074" cy="88900"/>
              </a:xfrm>
              <a:prstGeom prst="rect">
                <a:avLst/>
              </a:prstGeom>
              <a:blipFill>
                <a:blip r:embed="rId20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62" name="object 42">
                <a:extLst>
                  <a:ext uri="{FF2B5EF4-FFF2-40B4-BE49-F238E27FC236}">
                    <a16:creationId xmlns:a16="http://schemas.microsoft.com/office/drawing/2014/main" id="{2BC24B3E-15B6-4563-8B53-B092179347A4}"/>
                  </a:ext>
                </a:extLst>
              </p:cNvPr>
              <p:cNvSpPr/>
              <p:nvPr/>
            </p:nvSpPr>
            <p:spPr>
              <a:xfrm>
                <a:off x="4441825" y="5757862"/>
                <a:ext cx="74930" cy="78105"/>
              </a:xfrm>
              <a:custGeom>
                <a:avLst/>
                <a:gdLst/>
                <a:ahLst/>
                <a:cxnLst/>
                <a:rect l="l" t="t" r="r" b="b"/>
                <a:pathLst>
                  <a:path w="74929" h="78104">
                    <a:moveTo>
                      <a:pt x="37337" y="0"/>
                    </a:moveTo>
                    <a:lnTo>
                      <a:pt x="22824" y="3056"/>
                    </a:lnTo>
                    <a:lnTo>
                      <a:pt x="10953" y="11391"/>
                    </a:lnTo>
                    <a:lnTo>
                      <a:pt x="2940" y="23756"/>
                    </a:lnTo>
                    <a:lnTo>
                      <a:pt x="0" y="38900"/>
                    </a:lnTo>
                    <a:lnTo>
                      <a:pt x="2940" y="54036"/>
                    </a:lnTo>
                    <a:lnTo>
                      <a:pt x="10953" y="66397"/>
                    </a:lnTo>
                    <a:lnTo>
                      <a:pt x="22824" y="74731"/>
                    </a:lnTo>
                    <a:lnTo>
                      <a:pt x="37337" y="77787"/>
                    </a:lnTo>
                    <a:lnTo>
                      <a:pt x="51851" y="74731"/>
                    </a:lnTo>
                    <a:lnTo>
                      <a:pt x="63722" y="66397"/>
                    </a:lnTo>
                    <a:lnTo>
                      <a:pt x="71735" y="54036"/>
                    </a:lnTo>
                    <a:lnTo>
                      <a:pt x="74675" y="38900"/>
                    </a:lnTo>
                    <a:lnTo>
                      <a:pt x="71735" y="23756"/>
                    </a:lnTo>
                    <a:lnTo>
                      <a:pt x="63722" y="11391"/>
                    </a:lnTo>
                    <a:lnTo>
                      <a:pt x="51851" y="3056"/>
                    </a:lnTo>
                    <a:lnTo>
                      <a:pt x="37337" y="0"/>
                    </a:lnTo>
                    <a:close/>
                  </a:path>
                </a:pathLst>
              </a:custGeom>
              <a:solidFill>
                <a:srgbClr val="2075D9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63" name="object 43">
                <a:extLst>
                  <a:ext uri="{FF2B5EF4-FFF2-40B4-BE49-F238E27FC236}">
                    <a16:creationId xmlns:a16="http://schemas.microsoft.com/office/drawing/2014/main" id="{61D86011-613C-4DA9-B700-157DF6CDE9A7}"/>
                  </a:ext>
                </a:extLst>
              </p:cNvPr>
              <p:cNvSpPr/>
              <p:nvPr/>
            </p:nvSpPr>
            <p:spPr>
              <a:xfrm>
                <a:off x="4441825" y="5757862"/>
                <a:ext cx="74930" cy="78105"/>
              </a:xfrm>
              <a:custGeom>
                <a:avLst/>
                <a:gdLst/>
                <a:ahLst/>
                <a:cxnLst/>
                <a:rect l="l" t="t" r="r" b="b"/>
                <a:pathLst>
                  <a:path w="74929" h="78104">
                    <a:moveTo>
                      <a:pt x="0" y="38900"/>
                    </a:moveTo>
                    <a:lnTo>
                      <a:pt x="2940" y="23756"/>
                    </a:lnTo>
                    <a:lnTo>
                      <a:pt x="10953" y="11391"/>
                    </a:lnTo>
                    <a:lnTo>
                      <a:pt x="22824" y="3056"/>
                    </a:lnTo>
                    <a:lnTo>
                      <a:pt x="37337" y="0"/>
                    </a:lnTo>
                    <a:lnTo>
                      <a:pt x="51851" y="3056"/>
                    </a:lnTo>
                    <a:lnTo>
                      <a:pt x="63722" y="11391"/>
                    </a:lnTo>
                    <a:lnTo>
                      <a:pt x="71735" y="23756"/>
                    </a:lnTo>
                    <a:lnTo>
                      <a:pt x="74675" y="38900"/>
                    </a:lnTo>
                    <a:lnTo>
                      <a:pt x="71735" y="54036"/>
                    </a:lnTo>
                    <a:lnTo>
                      <a:pt x="63722" y="66397"/>
                    </a:lnTo>
                    <a:lnTo>
                      <a:pt x="51851" y="74731"/>
                    </a:lnTo>
                    <a:lnTo>
                      <a:pt x="37337" y="77787"/>
                    </a:lnTo>
                    <a:lnTo>
                      <a:pt x="22824" y="74731"/>
                    </a:lnTo>
                    <a:lnTo>
                      <a:pt x="10953" y="66397"/>
                    </a:lnTo>
                    <a:lnTo>
                      <a:pt x="2940" y="54036"/>
                    </a:lnTo>
                    <a:lnTo>
                      <a:pt x="0" y="38900"/>
                    </a:lnTo>
                    <a:close/>
                  </a:path>
                </a:pathLst>
              </a:custGeom>
              <a:ln w="9525">
                <a:solidFill>
                  <a:srgbClr val="2075D9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64" name="object 44">
                <a:extLst>
                  <a:ext uri="{FF2B5EF4-FFF2-40B4-BE49-F238E27FC236}">
                    <a16:creationId xmlns:a16="http://schemas.microsoft.com/office/drawing/2014/main" id="{08E67712-0812-4501-8FC5-7008D321B89E}"/>
                  </a:ext>
                </a:extLst>
              </p:cNvPr>
              <p:cNvSpPr/>
              <p:nvPr/>
            </p:nvSpPr>
            <p:spPr>
              <a:xfrm>
                <a:off x="4565713" y="5929312"/>
                <a:ext cx="84074" cy="88900"/>
              </a:xfrm>
              <a:prstGeom prst="rect">
                <a:avLst/>
              </a:prstGeom>
              <a:blipFill>
                <a:blip r:embed="rId21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65" name="object 45">
                <a:extLst>
                  <a:ext uri="{FF2B5EF4-FFF2-40B4-BE49-F238E27FC236}">
                    <a16:creationId xmlns:a16="http://schemas.microsoft.com/office/drawing/2014/main" id="{7562A343-C42A-424E-94A7-EE21D01A1142}"/>
                  </a:ext>
                </a:extLst>
              </p:cNvPr>
              <p:cNvSpPr/>
              <p:nvPr/>
            </p:nvSpPr>
            <p:spPr>
              <a:xfrm>
                <a:off x="4272026" y="5853112"/>
                <a:ext cx="74930" cy="78105"/>
              </a:xfrm>
              <a:custGeom>
                <a:avLst/>
                <a:gdLst/>
                <a:ahLst/>
                <a:cxnLst/>
                <a:rect l="l" t="t" r="r" b="b"/>
                <a:pathLst>
                  <a:path w="74929" h="78104">
                    <a:moveTo>
                      <a:pt x="37211" y="0"/>
                    </a:moveTo>
                    <a:lnTo>
                      <a:pt x="22717" y="3056"/>
                    </a:lnTo>
                    <a:lnTo>
                      <a:pt x="10890" y="11391"/>
                    </a:lnTo>
                    <a:lnTo>
                      <a:pt x="2921" y="23756"/>
                    </a:lnTo>
                    <a:lnTo>
                      <a:pt x="0" y="38900"/>
                    </a:lnTo>
                    <a:lnTo>
                      <a:pt x="2921" y="54036"/>
                    </a:lnTo>
                    <a:lnTo>
                      <a:pt x="10890" y="66397"/>
                    </a:lnTo>
                    <a:lnTo>
                      <a:pt x="22717" y="74731"/>
                    </a:lnTo>
                    <a:lnTo>
                      <a:pt x="37211" y="77787"/>
                    </a:lnTo>
                    <a:lnTo>
                      <a:pt x="51724" y="74731"/>
                    </a:lnTo>
                    <a:lnTo>
                      <a:pt x="63595" y="66397"/>
                    </a:lnTo>
                    <a:lnTo>
                      <a:pt x="71608" y="54036"/>
                    </a:lnTo>
                    <a:lnTo>
                      <a:pt x="74549" y="38900"/>
                    </a:lnTo>
                    <a:lnTo>
                      <a:pt x="71608" y="23756"/>
                    </a:lnTo>
                    <a:lnTo>
                      <a:pt x="63595" y="11391"/>
                    </a:lnTo>
                    <a:lnTo>
                      <a:pt x="51724" y="3056"/>
                    </a:lnTo>
                    <a:lnTo>
                      <a:pt x="37211" y="0"/>
                    </a:lnTo>
                    <a:close/>
                  </a:path>
                </a:pathLst>
              </a:custGeom>
              <a:solidFill>
                <a:srgbClr val="2075D9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66" name="object 46">
                <a:extLst>
                  <a:ext uri="{FF2B5EF4-FFF2-40B4-BE49-F238E27FC236}">
                    <a16:creationId xmlns:a16="http://schemas.microsoft.com/office/drawing/2014/main" id="{C6A02D11-7752-4929-BCE8-C56D73880491}"/>
                  </a:ext>
                </a:extLst>
              </p:cNvPr>
              <p:cNvSpPr/>
              <p:nvPr/>
            </p:nvSpPr>
            <p:spPr>
              <a:xfrm>
                <a:off x="4272026" y="5853112"/>
                <a:ext cx="74930" cy="78105"/>
              </a:xfrm>
              <a:custGeom>
                <a:avLst/>
                <a:gdLst/>
                <a:ahLst/>
                <a:cxnLst/>
                <a:rect l="l" t="t" r="r" b="b"/>
                <a:pathLst>
                  <a:path w="74929" h="78104">
                    <a:moveTo>
                      <a:pt x="0" y="38900"/>
                    </a:moveTo>
                    <a:lnTo>
                      <a:pt x="2921" y="23756"/>
                    </a:lnTo>
                    <a:lnTo>
                      <a:pt x="10890" y="11391"/>
                    </a:lnTo>
                    <a:lnTo>
                      <a:pt x="22717" y="3056"/>
                    </a:lnTo>
                    <a:lnTo>
                      <a:pt x="37211" y="0"/>
                    </a:lnTo>
                    <a:lnTo>
                      <a:pt x="51724" y="3056"/>
                    </a:lnTo>
                    <a:lnTo>
                      <a:pt x="63595" y="11391"/>
                    </a:lnTo>
                    <a:lnTo>
                      <a:pt x="71608" y="23756"/>
                    </a:lnTo>
                    <a:lnTo>
                      <a:pt x="74549" y="38900"/>
                    </a:lnTo>
                    <a:lnTo>
                      <a:pt x="71608" y="54036"/>
                    </a:lnTo>
                    <a:lnTo>
                      <a:pt x="63595" y="66397"/>
                    </a:lnTo>
                    <a:lnTo>
                      <a:pt x="51724" y="74731"/>
                    </a:lnTo>
                    <a:lnTo>
                      <a:pt x="37211" y="77787"/>
                    </a:lnTo>
                    <a:lnTo>
                      <a:pt x="22717" y="74731"/>
                    </a:lnTo>
                    <a:lnTo>
                      <a:pt x="10890" y="66397"/>
                    </a:lnTo>
                    <a:lnTo>
                      <a:pt x="2921" y="54036"/>
                    </a:lnTo>
                    <a:lnTo>
                      <a:pt x="0" y="38900"/>
                    </a:lnTo>
                    <a:close/>
                  </a:path>
                </a:pathLst>
              </a:custGeom>
              <a:ln w="9525">
                <a:solidFill>
                  <a:srgbClr val="2075D9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67" name="object 47">
                <a:extLst>
                  <a:ext uri="{FF2B5EF4-FFF2-40B4-BE49-F238E27FC236}">
                    <a16:creationId xmlns:a16="http://schemas.microsoft.com/office/drawing/2014/main" id="{F1593B39-491A-4AD0-8E6B-6872EBAF00B8}"/>
                  </a:ext>
                </a:extLst>
              </p:cNvPr>
              <p:cNvSpPr/>
              <p:nvPr/>
            </p:nvSpPr>
            <p:spPr>
              <a:xfrm>
                <a:off x="5811837" y="5275262"/>
                <a:ext cx="84200" cy="87375"/>
              </a:xfrm>
              <a:prstGeom prst="rect">
                <a:avLst/>
              </a:prstGeom>
              <a:blipFill>
                <a:blip r:embed="rId22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68" name="object 48">
                <a:extLst>
                  <a:ext uri="{FF2B5EF4-FFF2-40B4-BE49-F238E27FC236}">
                    <a16:creationId xmlns:a16="http://schemas.microsoft.com/office/drawing/2014/main" id="{73072430-A0D8-46F0-8A2B-E033AA242C7F}"/>
                  </a:ext>
                </a:extLst>
              </p:cNvPr>
              <p:cNvSpPr/>
              <p:nvPr/>
            </p:nvSpPr>
            <p:spPr>
              <a:xfrm>
                <a:off x="6019863" y="5221287"/>
                <a:ext cx="84074" cy="87375"/>
              </a:xfrm>
              <a:prstGeom prst="rect">
                <a:avLst/>
              </a:prstGeom>
              <a:blipFill>
                <a:blip r:embed="rId18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69" name="object 49">
                <a:extLst>
                  <a:ext uri="{FF2B5EF4-FFF2-40B4-BE49-F238E27FC236}">
                    <a16:creationId xmlns:a16="http://schemas.microsoft.com/office/drawing/2014/main" id="{E00D3BAC-74AF-4ECE-8777-0A189988B1AF}"/>
                  </a:ext>
                </a:extLst>
              </p:cNvPr>
              <p:cNvSpPr/>
              <p:nvPr/>
            </p:nvSpPr>
            <p:spPr>
              <a:xfrm>
                <a:off x="5838888" y="5453062"/>
                <a:ext cx="174625" cy="114300"/>
              </a:xfrm>
              <a:prstGeom prst="rect">
                <a:avLst/>
              </a:prstGeom>
              <a:blipFill>
                <a:blip r:embed="rId23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70" name="object 50">
                <a:extLst>
                  <a:ext uri="{FF2B5EF4-FFF2-40B4-BE49-F238E27FC236}">
                    <a16:creationId xmlns:a16="http://schemas.microsoft.com/office/drawing/2014/main" id="{DD9F98F9-BAC7-40A2-BF85-ABC9639886AE}"/>
                  </a:ext>
                </a:extLst>
              </p:cNvPr>
              <p:cNvSpPr/>
              <p:nvPr/>
            </p:nvSpPr>
            <p:spPr>
              <a:xfrm>
                <a:off x="5954712" y="5670550"/>
                <a:ext cx="84200" cy="87312"/>
              </a:xfrm>
              <a:prstGeom prst="rect">
                <a:avLst/>
              </a:prstGeom>
              <a:blipFill>
                <a:blip r:embed="rId24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71" name="object 51">
                <a:extLst>
                  <a:ext uri="{FF2B5EF4-FFF2-40B4-BE49-F238E27FC236}">
                    <a16:creationId xmlns:a16="http://schemas.microsoft.com/office/drawing/2014/main" id="{365BE023-01F9-4354-9647-4807795EB0A6}"/>
                  </a:ext>
                </a:extLst>
              </p:cNvPr>
              <p:cNvSpPr/>
              <p:nvPr/>
            </p:nvSpPr>
            <p:spPr>
              <a:xfrm>
                <a:off x="5708713" y="5465762"/>
                <a:ext cx="84074" cy="88900"/>
              </a:xfrm>
              <a:prstGeom prst="rect">
                <a:avLst/>
              </a:prstGeom>
              <a:blipFill>
                <a:blip r:embed="rId25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72" name="object 52">
                <a:extLst>
                  <a:ext uri="{FF2B5EF4-FFF2-40B4-BE49-F238E27FC236}">
                    <a16:creationId xmlns:a16="http://schemas.microsoft.com/office/drawing/2014/main" id="{DAC23E1B-9913-453F-B6A7-42590A344F06}"/>
                  </a:ext>
                </a:extLst>
              </p:cNvPr>
              <p:cNvSpPr txBox="1"/>
              <p:nvPr/>
            </p:nvSpPr>
            <p:spPr>
              <a:xfrm>
                <a:off x="2339594" y="4785741"/>
                <a:ext cx="403225" cy="391160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38100">
                  <a:lnSpc>
                    <a:spcPct val="100000"/>
                  </a:lnSpc>
                  <a:spcBef>
                    <a:spcPts val="100"/>
                  </a:spcBef>
                </a:pPr>
                <a:r>
                  <a:rPr sz="3600" b="1" spc="-7" baseline="13888">
                    <a:latin typeface="Arial"/>
                    <a:cs typeface="Arial"/>
                  </a:rPr>
                  <a:t>x</a:t>
                </a:r>
                <a:r>
                  <a:rPr sz="1600" spc="-5">
                    <a:latin typeface="Arial"/>
                    <a:cs typeface="Arial"/>
                  </a:rPr>
                  <a:t>1</a:t>
                </a:r>
                <a:r>
                  <a:rPr sz="1600" i="1" spc="-5">
                    <a:latin typeface="Arial"/>
                    <a:cs typeface="Arial"/>
                  </a:rPr>
                  <a:t>j</a:t>
                </a:r>
                <a:endParaRPr sz="1600">
                  <a:latin typeface="Arial"/>
                  <a:cs typeface="Arial"/>
                </a:endParaRPr>
              </a:p>
            </p:txBody>
          </p:sp>
          <p:sp>
            <p:nvSpPr>
              <p:cNvPr id="73" name="object 53">
                <a:extLst>
                  <a:ext uri="{FF2B5EF4-FFF2-40B4-BE49-F238E27FC236}">
                    <a16:creationId xmlns:a16="http://schemas.microsoft.com/office/drawing/2014/main" id="{504B887E-6967-44AB-BAFD-E774E1A1A160}"/>
                  </a:ext>
                </a:extLst>
              </p:cNvPr>
              <p:cNvSpPr txBox="1"/>
              <p:nvPr/>
            </p:nvSpPr>
            <p:spPr>
              <a:xfrm>
                <a:off x="3810000" y="5453062"/>
                <a:ext cx="1143000" cy="795655"/>
              </a:xfrm>
              <a:prstGeom prst="rect">
                <a:avLst/>
              </a:prstGeom>
              <a:ln w="9525">
                <a:solidFill>
                  <a:srgbClr val="000000"/>
                </a:solidFill>
              </a:ln>
            </p:spPr>
            <p:txBody>
              <a:bodyPr vert="horz" wrap="square" lIns="0" tIns="120014" rIns="0" bIns="0" rtlCol="0">
                <a:spAutoFit/>
              </a:bodyPr>
              <a:lstStyle/>
              <a:p>
                <a:pPr marL="55244">
                  <a:lnSpc>
                    <a:spcPct val="100000"/>
                  </a:lnSpc>
                  <a:spcBef>
                    <a:spcPts val="944"/>
                  </a:spcBef>
                </a:pPr>
                <a:r>
                  <a:rPr sz="3600" b="1" spc="-7" baseline="13888">
                    <a:latin typeface="Arial"/>
                    <a:cs typeface="Arial"/>
                  </a:rPr>
                  <a:t>x</a:t>
                </a:r>
                <a:r>
                  <a:rPr sz="1600" spc="-5">
                    <a:latin typeface="Arial"/>
                    <a:cs typeface="Arial"/>
                  </a:rPr>
                  <a:t>2</a:t>
                </a:r>
                <a:r>
                  <a:rPr sz="1600" i="1" spc="-5">
                    <a:latin typeface="Arial"/>
                    <a:cs typeface="Arial"/>
                  </a:rPr>
                  <a:t>j</a:t>
                </a:r>
                <a:endParaRPr sz="1600">
                  <a:latin typeface="Arial"/>
                  <a:cs typeface="Arial"/>
                </a:endParaRPr>
              </a:p>
            </p:txBody>
          </p:sp>
          <p:sp>
            <p:nvSpPr>
              <p:cNvPr id="74" name="object 54">
                <a:extLst>
                  <a:ext uri="{FF2B5EF4-FFF2-40B4-BE49-F238E27FC236}">
                    <a16:creationId xmlns:a16="http://schemas.microsoft.com/office/drawing/2014/main" id="{22FC3A91-E985-4B94-861B-D922C45057F4}"/>
                  </a:ext>
                </a:extLst>
              </p:cNvPr>
              <p:cNvSpPr txBox="1"/>
              <p:nvPr/>
            </p:nvSpPr>
            <p:spPr>
              <a:xfrm>
                <a:off x="6574281" y="5238369"/>
                <a:ext cx="403225" cy="391160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38100">
                  <a:lnSpc>
                    <a:spcPct val="100000"/>
                  </a:lnSpc>
                  <a:spcBef>
                    <a:spcPts val="100"/>
                  </a:spcBef>
                </a:pPr>
                <a:r>
                  <a:rPr sz="3600" b="1" spc="-7" baseline="13888">
                    <a:latin typeface="Arial"/>
                    <a:cs typeface="Arial"/>
                  </a:rPr>
                  <a:t>x</a:t>
                </a:r>
                <a:r>
                  <a:rPr sz="1600" spc="-5">
                    <a:latin typeface="Arial"/>
                    <a:cs typeface="Arial"/>
                  </a:rPr>
                  <a:t>3</a:t>
                </a:r>
                <a:r>
                  <a:rPr sz="1600" i="1" spc="-5">
                    <a:latin typeface="Arial"/>
                    <a:cs typeface="Arial"/>
                  </a:rPr>
                  <a:t>j</a:t>
                </a:r>
                <a:endParaRPr sz="1600">
                  <a:latin typeface="Arial"/>
                  <a:cs typeface="Arial"/>
                </a:endParaRPr>
              </a:p>
            </p:txBody>
          </p:sp>
          <p:sp>
            <p:nvSpPr>
              <p:cNvPr id="75" name="object 56">
                <a:extLst>
                  <a:ext uri="{FF2B5EF4-FFF2-40B4-BE49-F238E27FC236}">
                    <a16:creationId xmlns:a16="http://schemas.microsoft.com/office/drawing/2014/main" id="{DB302A25-A9CC-42F0-92B5-5B57CD2BD82C}"/>
                  </a:ext>
                </a:extLst>
              </p:cNvPr>
              <p:cNvSpPr txBox="1"/>
              <p:nvPr/>
            </p:nvSpPr>
            <p:spPr>
              <a:xfrm>
                <a:off x="2136394" y="5681268"/>
                <a:ext cx="229235" cy="391160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:r>
                  <a:rPr sz="2400" b="1">
                    <a:latin typeface="Arial"/>
                    <a:cs typeface="Arial"/>
                  </a:rPr>
                  <a:t>P</a:t>
                </a:r>
                <a:endParaRPr sz="2400">
                  <a:latin typeface="Arial"/>
                  <a:cs typeface="Arial"/>
                </a:endParaRPr>
              </a:p>
            </p:txBody>
          </p:sp>
          <p:sp>
            <p:nvSpPr>
              <p:cNvPr id="76" name="object 57">
                <a:extLst>
                  <a:ext uri="{FF2B5EF4-FFF2-40B4-BE49-F238E27FC236}">
                    <a16:creationId xmlns:a16="http://schemas.microsoft.com/office/drawing/2014/main" id="{E5917C16-D9B8-48E6-9DC3-CC79C56BA9D1}"/>
                  </a:ext>
                </a:extLst>
              </p:cNvPr>
              <p:cNvSpPr txBox="1"/>
              <p:nvPr/>
            </p:nvSpPr>
            <p:spPr>
              <a:xfrm>
                <a:off x="2339085" y="5858052"/>
                <a:ext cx="138430" cy="269240"/>
              </a:xfrm>
              <a:prstGeom prst="rect">
                <a:avLst/>
              </a:prstGeom>
            </p:spPr>
            <p:txBody>
              <a:bodyPr vert="horz" wrap="square" lIns="0" tIns="12065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95"/>
                  </a:spcBef>
                </a:pPr>
                <a:r>
                  <a:rPr sz="1600" spc="-5">
                    <a:latin typeface="Arial"/>
                    <a:cs typeface="Arial"/>
                  </a:rPr>
                  <a:t>1</a:t>
                </a:r>
                <a:endParaRPr sz="1600">
                  <a:latin typeface="Arial"/>
                  <a:cs typeface="Arial"/>
                </a:endParaRPr>
              </a:p>
            </p:txBody>
          </p:sp>
          <p:sp>
            <p:nvSpPr>
              <p:cNvPr id="77" name="object 58">
                <a:extLst>
                  <a:ext uri="{FF2B5EF4-FFF2-40B4-BE49-F238E27FC236}">
                    <a16:creationId xmlns:a16="http://schemas.microsoft.com/office/drawing/2014/main" id="{520C379E-33D7-4ED5-B97B-FBB32459D309}"/>
                  </a:ext>
                </a:extLst>
              </p:cNvPr>
              <p:cNvSpPr txBox="1"/>
              <p:nvPr/>
            </p:nvSpPr>
            <p:spPr>
              <a:xfrm>
                <a:off x="4487926" y="6391147"/>
                <a:ext cx="391795" cy="391160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38100">
                  <a:lnSpc>
                    <a:spcPct val="100000"/>
                  </a:lnSpc>
                  <a:spcBef>
                    <a:spcPts val="100"/>
                  </a:spcBef>
                </a:pPr>
                <a:r>
                  <a:rPr sz="2400" b="1" spc="-5">
                    <a:latin typeface="Arial"/>
                    <a:cs typeface="Arial"/>
                  </a:rPr>
                  <a:t>P</a:t>
                </a:r>
                <a:r>
                  <a:rPr sz="2400" spc="-7" baseline="-20833">
                    <a:latin typeface="Arial"/>
                    <a:cs typeface="Arial"/>
                  </a:rPr>
                  <a:t>2</a:t>
                </a:r>
                <a:endParaRPr sz="2400" baseline="-20833">
                  <a:latin typeface="Arial"/>
                  <a:cs typeface="Arial"/>
                </a:endParaRPr>
              </a:p>
            </p:txBody>
          </p:sp>
          <p:sp>
            <p:nvSpPr>
              <p:cNvPr id="78" name="object 59">
                <a:extLst>
                  <a:ext uri="{FF2B5EF4-FFF2-40B4-BE49-F238E27FC236}">
                    <a16:creationId xmlns:a16="http://schemas.microsoft.com/office/drawing/2014/main" id="{0B99FCE4-4531-41F3-9C68-A87076F494DE}"/>
                  </a:ext>
                </a:extLst>
              </p:cNvPr>
              <p:cNvSpPr txBox="1"/>
              <p:nvPr/>
            </p:nvSpPr>
            <p:spPr>
              <a:xfrm>
                <a:off x="6672706" y="6003747"/>
                <a:ext cx="391795" cy="391160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38100">
                  <a:lnSpc>
                    <a:spcPct val="100000"/>
                  </a:lnSpc>
                  <a:spcBef>
                    <a:spcPts val="100"/>
                  </a:spcBef>
                </a:pPr>
                <a:r>
                  <a:rPr sz="2400" b="1" spc="-5">
                    <a:latin typeface="Arial"/>
                    <a:cs typeface="Arial"/>
                  </a:rPr>
                  <a:t>P</a:t>
                </a:r>
                <a:r>
                  <a:rPr sz="2400" spc="-7" baseline="-20833">
                    <a:latin typeface="Arial"/>
                    <a:cs typeface="Arial"/>
                  </a:rPr>
                  <a:t>3</a:t>
                </a:r>
                <a:endParaRPr sz="2400" baseline="-20833">
                  <a:latin typeface="Arial"/>
                  <a:cs typeface="Arial"/>
                </a:endParaRPr>
              </a:p>
            </p:txBody>
          </p:sp>
          <p:sp>
            <p:nvSpPr>
              <p:cNvPr id="79" name="object 60">
                <a:extLst>
                  <a:ext uri="{FF2B5EF4-FFF2-40B4-BE49-F238E27FC236}">
                    <a16:creationId xmlns:a16="http://schemas.microsoft.com/office/drawing/2014/main" id="{3E12BB2C-EF03-4E14-824F-FF36BD60F025}"/>
                  </a:ext>
                </a:extLst>
              </p:cNvPr>
              <p:cNvSpPr/>
              <p:nvPr/>
            </p:nvSpPr>
            <p:spPr>
              <a:xfrm>
                <a:off x="5915025" y="5294629"/>
                <a:ext cx="643890" cy="104775"/>
              </a:xfrm>
              <a:custGeom>
                <a:avLst/>
                <a:gdLst/>
                <a:ahLst/>
                <a:cxnLst/>
                <a:rect l="l" t="t" r="r" b="b"/>
                <a:pathLst>
                  <a:path w="643890" h="104775">
                    <a:moveTo>
                      <a:pt x="76424" y="31571"/>
                    </a:moveTo>
                    <a:lnTo>
                      <a:pt x="75098" y="44139"/>
                    </a:lnTo>
                    <a:lnTo>
                      <a:pt x="642239" y="104394"/>
                    </a:lnTo>
                    <a:lnTo>
                      <a:pt x="643635" y="91821"/>
                    </a:lnTo>
                    <a:lnTo>
                      <a:pt x="76424" y="31571"/>
                    </a:lnTo>
                    <a:close/>
                  </a:path>
                  <a:path w="643890" h="104775">
                    <a:moveTo>
                      <a:pt x="79755" y="0"/>
                    </a:moveTo>
                    <a:lnTo>
                      <a:pt x="0" y="29845"/>
                    </a:lnTo>
                    <a:lnTo>
                      <a:pt x="71754" y="75819"/>
                    </a:lnTo>
                    <a:lnTo>
                      <a:pt x="75098" y="44139"/>
                    </a:lnTo>
                    <a:lnTo>
                      <a:pt x="62484" y="42799"/>
                    </a:lnTo>
                    <a:lnTo>
                      <a:pt x="63753" y="30226"/>
                    </a:lnTo>
                    <a:lnTo>
                      <a:pt x="76566" y="30226"/>
                    </a:lnTo>
                    <a:lnTo>
                      <a:pt x="79755" y="0"/>
                    </a:lnTo>
                    <a:close/>
                  </a:path>
                  <a:path w="643890" h="104775">
                    <a:moveTo>
                      <a:pt x="63753" y="30226"/>
                    </a:moveTo>
                    <a:lnTo>
                      <a:pt x="62484" y="42799"/>
                    </a:lnTo>
                    <a:lnTo>
                      <a:pt x="75098" y="44139"/>
                    </a:lnTo>
                    <a:lnTo>
                      <a:pt x="76424" y="31571"/>
                    </a:lnTo>
                    <a:lnTo>
                      <a:pt x="63753" y="30226"/>
                    </a:lnTo>
                    <a:close/>
                  </a:path>
                  <a:path w="643890" h="104775">
                    <a:moveTo>
                      <a:pt x="76566" y="30226"/>
                    </a:moveTo>
                    <a:lnTo>
                      <a:pt x="63753" y="30226"/>
                    </a:lnTo>
                    <a:lnTo>
                      <a:pt x="76424" y="31571"/>
                    </a:lnTo>
                    <a:lnTo>
                      <a:pt x="76566" y="30226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0B004F4B-A978-4791-B65A-697FA9E71E82}"/>
                </a:ext>
              </a:extLst>
            </p:cNvPr>
            <p:cNvSpPr/>
            <p:nvPr/>
          </p:nvSpPr>
          <p:spPr>
            <a:xfrm>
              <a:off x="3775352" y="2960202"/>
              <a:ext cx="49667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124460" algn="ctr">
                <a:lnSpc>
                  <a:spcPct val="100000"/>
                </a:lnSpc>
                <a:spcBef>
                  <a:spcPts val="840"/>
                </a:spcBef>
              </a:pPr>
              <a:r>
                <a:rPr lang="en-US" b="1" spc="-5" err="1">
                  <a:latin typeface="Arial"/>
                  <a:cs typeface="Arial"/>
                </a:rPr>
                <a:t>X</a:t>
              </a:r>
              <a:r>
                <a:rPr lang="en-US" i="1" spc="-7" baseline="-20833" err="1">
                  <a:latin typeface="Arial"/>
                  <a:cs typeface="Arial"/>
                </a:rPr>
                <a:t>j</a:t>
              </a:r>
              <a:endParaRPr lang="en-US" baseline="-20833">
                <a:latin typeface="Arial"/>
                <a:cs typeface="Arial"/>
              </a:endParaRPr>
            </a:p>
          </p:txBody>
        </p:sp>
      </p:grpSp>
      <p:sp>
        <p:nvSpPr>
          <p:cNvPr id="80" name="Rectangle 79">
            <a:extLst>
              <a:ext uri="{FF2B5EF4-FFF2-40B4-BE49-F238E27FC236}">
                <a16:creationId xmlns:a16="http://schemas.microsoft.com/office/drawing/2014/main" id="{43441554-3D02-4A71-B51E-4914A8CEC9B7}"/>
              </a:ext>
            </a:extLst>
          </p:cNvPr>
          <p:cNvSpPr/>
          <p:nvPr/>
        </p:nvSpPr>
        <p:spPr>
          <a:xfrm>
            <a:off x="479063" y="1197943"/>
            <a:ext cx="805059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80795">
              <a:lnSpc>
                <a:spcPct val="100000"/>
              </a:lnSpc>
              <a:spcBef>
                <a:spcPts val="1515"/>
              </a:spcBef>
              <a:tabLst>
                <a:tab pos="3110230" algn="l"/>
                <a:tab pos="4958715" algn="l"/>
              </a:tabLst>
            </a:pPr>
            <a:r>
              <a:rPr lang="pt-BR" sz="2400" b="1" spc="-5">
                <a:latin typeface="Times New Roman"/>
                <a:cs typeface="Times New Roman"/>
              </a:rPr>
              <a:t>x</a:t>
            </a:r>
            <a:r>
              <a:rPr lang="pt-BR" sz="2400" i="1" spc="-7" baseline="-20833">
                <a:latin typeface="Times New Roman"/>
                <a:cs typeface="Times New Roman"/>
              </a:rPr>
              <a:t>ij  </a:t>
            </a:r>
            <a:r>
              <a:rPr lang="pt-BR" sz="2400" i="1">
                <a:latin typeface="Times New Roman"/>
                <a:cs typeface="Times New Roman"/>
              </a:rPr>
              <a:t>= </a:t>
            </a:r>
            <a:r>
              <a:rPr lang="pt-BR" sz="2400" b="1" spc="-5">
                <a:latin typeface="Times New Roman"/>
                <a:cs typeface="Times New Roman"/>
              </a:rPr>
              <a:t>P</a:t>
            </a:r>
            <a:r>
              <a:rPr lang="pt-BR" sz="2400" i="1" spc="-7" baseline="-20833">
                <a:latin typeface="Times New Roman"/>
                <a:cs typeface="Times New Roman"/>
              </a:rPr>
              <a:t>i</a:t>
            </a:r>
            <a:r>
              <a:rPr lang="pt-BR" sz="2400" i="1" spc="-262" baseline="-20833">
                <a:latin typeface="Times New Roman"/>
                <a:cs typeface="Times New Roman"/>
              </a:rPr>
              <a:t> </a:t>
            </a:r>
            <a:r>
              <a:rPr lang="pt-BR" sz="2400" b="1" spc="-5">
                <a:latin typeface="Times New Roman"/>
                <a:cs typeface="Times New Roman"/>
              </a:rPr>
              <a:t>X</a:t>
            </a:r>
            <a:r>
              <a:rPr lang="pt-BR" sz="2400" i="1" spc="-7" baseline="-20833">
                <a:latin typeface="Times New Roman"/>
                <a:cs typeface="Times New Roman"/>
              </a:rPr>
              <a:t>j</a:t>
            </a:r>
            <a:r>
              <a:rPr lang="pt-BR" sz="2400" i="1" spc="30" baseline="-20833">
                <a:latin typeface="Times New Roman"/>
                <a:cs typeface="Times New Roman"/>
              </a:rPr>
              <a:t> </a:t>
            </a:r>
            <a:r>
              <a:rPr lang="pt-BR" sz="2400" i="1">
                <a:latin typeface="Times New Roman"/>
                <a:cs typeface="Times New Roman"/>
              </a:rPr>
              <a:t>,	i = </a:t>
            </a:r>
            <a:r>
              <a:rPr lang="pt-BR" sz="2400">
                <a:latin typeface="Times New Roman"/>
                <a:cs typeface="Times New Roman"/>
              </a:rPr>
              <a:t>1</a:t>
            </a:r>
            <a:r>
              <a:rPr lang="pt-BR" sz="2400" i="1">
                <a:latin typeface="Times New Roman"/>
                <a:cs typeface="Times New Roman"/>
              </a:rPr>
              <a:t>, …</a:t>
            </a:r>
            <a:r>
              <a:rPr lang="pt-BR" sz="2400" i="1" spc="-10">
                <a:latin typeface="Times New Roman"/>
                <a:cs typeface="Times New Roman"/>
              </a:rPr>
              <a:t> </a:t>
            </a:r>
            <a:r>
              <a:rPr lang="pt-BR" sz="2400" i="1">
                <a:latin typeface="Times New Roman"/>
                <a:cs typeface="Times New Roman"/>
              </a:rPr>
              <a:t>, </a:t>
            </a:r>
            <a:r>
              <a:rPr lang="pt-BR" sz="2400" i="1" spc="-5">
                <a:latin typeface="Times New Roman"/>
                <a:cs typeface="Times New Roman"/>
              </a:rPr>
              <a:t>m,	</a:t>
            </a:r>
            <a:r>
              <a:rPr lang="pt-BR" sz="2400" i="1">
                <a:latin typeface="Times New Roman"/>
                <a:cs typeface="Times New Roman"/>
              </a:rPr>
              <a:t>j = </a:t>
            </a:r>
            <a:r>
              <a:rPr lang="pt-BR" sz="2400">
                <a:latin typeface="Times New Roman"/>
                <a:cs typeface="Times New Roman"/>
              </a:rPr>
              <a:t>1</a:t>
            </a:r>
            <a:r>
              <a:rPr lang="pt-BR" sz="2400" i="1">
                <a:latin typeface="Times New Roman"/>
                <a:cs typeface="Times New Roman"/>
              </a:rPr>
              <a:t>, … ,</a:t>
            </a:r>
            <a:r>
              <a:rPr lang="pt-BR" sz="2400" i="1" spc="-60">
                <a:latin typeface="Times New Roman"/>
                <a:cs typeface="Times New Roman"/>
              </a:rPr>
              <a:t> </a:t>
            </a:r>
            <a:r>
              <a:rPr lang="pt-BR" sz="2400" i="1">
                <a:latin typeface="Times New Roman"/>
                <a:cs typeface="Times New Roman"/>
              </a:rPr>
              <a:t>n</a:t>
            </a:r>
            <a:endParaRPr lang="pt-BR" sz="2400">
              <a:latin typeface="Times New Roman"/>
              <a:cs typeface="Times New Roman"/>
            </a:endParaRPr>
          </a:p>
        </p:txBody>
      </p:sp>
      <p:sp>
        <p:nvSpPr>
          <p:cNvPr id="81" name="Text Box 7">
            <a:extLst>
              <a:ext uri="{FF2B5EF4-FFF2-40B4-BE49-F238E27FC236}">
                <a16:creationId xmlns:a16="http://schemas.microsoft.com/office/drawing/2014/main" id="{9285FA3B-5B10-440E-9EF2-2DFCC21F94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8664" y="1934281"/>
            <a:ext cx="381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defRPr sz="26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5000"/>
              </a:spcBef>
              <a:buClr>
                <a:schemeClr val="bg2"/>
              </a:buClr>
              <a:buChar char="•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&gt;"/>
              <a:defRPr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defRPr sz="1600"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2400">
                <a:solidFill>
                  <a:srgbClr val="FF0000"/>
                </a:solidFill>
                <a:latin typeface="Times New Roman" panose="02020603050405020304" pitchFamily="18" charset="0"/>
              </a:rPr>
              <a:t>x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418DE6B0-4D0D-4FE6-A1DC-58239CEBAE41}"/>
              </a:ext>
            </a:extLst>
          </p:cNvPr>
          <p:cNvSpPr txBox="1"/>
          <p:nvPr/>
        </p:nvSpPr>
        <p:spPr>
          <a:xfrm>
            <a:off x="449924" y="4429725"/>
            <a:ext cx="303955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K: intrinsic parameters, 3*3</a:t>
            </a:r>
          </a:p>
          <a:p>
            <a:r>
              <a:rPr lang="en-US" sz="2000"/>
              <a:t>R: rotation matrix, 3*3</a:t>
            </a:r>
          </a:p>
          <a:p>
            <a:r>
              <a:rPr lang="en-US" sz="2000"/>
              <a:t>T: translation matrix, 3*1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FC5885-91A1-4087-A6BF-844FF199B2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Epipolar</a:t>
            </a:r>
            <a:r>
              <a:rPr lang="en-US"/>
              <a:t> Constraint</a:t>
            </a:r>
          </a:p>
        </p:txBody>
      </p:sp>
      <p:pic>
        <p:nvPicPr>
          <p:cNvPr id="5" name="Picture 4" descr="A close up of a device&#10;&#10;Description automatically generated">
            <a:extLst>
              <a:ext uri="{FF2B5EF4-FFF2-40B4-BE49-F238E27FC236}">
                <a16:creationId xmlns:a16="http://schemas.microsoft.com/office/drawing/2014/main" id="{00987B9C-B1A7-4B92-8848-3B13B80C0DD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45"/>
          <a:stretch/>
        </p:blipFill>
        <p:spPr>
          <a:xfrm>
            <a:off x="2219476" y="3893556"/>
            <a:ext cx="4685998" cy="258020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D5E4E5C-78DF-428C-85DC-E8467C118EB9}"/>
                  </a:ext>
                </a:extLst>
              </p:cNvPr>
              <p:cNvSpPr txBox="1"/>
              <p:nvPr/>
            </p:nvSpPr>
            <p:spPr>
              <a:xfrm>
                <a:off x="948258" y="990600"/>
                <a:ext cx="75753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/>
                  <a:t>Given 3D point P with coordinate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/>
                  <a:t>, the projected points to 2D plane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D5E4E5C-78DF-428C-85DC-E8467C118E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8258" y="990600"/>
                <a:ext cx="7575344" cy="369332"/>
              </a:xfrm>
              <a:prstGeom prst="rect">
                <a:avLst/>
              </a:prstGeom>
              <a:blipFill>
                <a:blip r:embed="rId3"/>
                <a:stretch>
                  <a:fillRect l="-725" t="-10000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68BFF3B-1154-4ACE-8E2F-21594DD52C5D}"/>
                  </a:ext>
                </a:extLst>
              </p:cNvPr>
              <p:cNvSpPr txBox="1"/>
              <p:nvPr/>
            </p:nvSpPr>
            <p:spPr>
              <a:xfrm>
                <a:off x="709930" y="1487294"/>
                <a:ext cx="3140603" cy="9071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𝐾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160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𝐾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160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68BFF3B-1154-4ACE-8E2F-21594DD52C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930" y="1487294"/>
                <a:ext cx="3140603" cy="907171"/>
              </a:xfrm>
              <a:prstGeom prst="rect">
                <a:avLst/>
              </a:prstGeom>
              <a:blipFill>
                <a:blip r:embed="rId4"/>
                <a:stretch>
                  <a:fillRect b="-13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3A06116-854C-4105-9D6E-1CC7688ADF62}"/>
                  </a:ext>
                </a:extLst>
              </p:cNvPr>
              <p:cNvSpPr txBox="1"/>
              <p:nvPr/>
            </p:nvSpPr>
            <p:spPr>
              <a:xfrm>
                <a:off x="5029200" y="1648491"/>
                <a:ext cx="232961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60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60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3A06116-854C-4105-9D6E-1CC7688ADF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0" y="1648491"/>
                <a:ext cx="2329612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Arrow: Right 10">
            <a:extLst>
              <a:ext uri="{FF2B5EF4-FFF2-40B4-BE49-F238E27FC236}">
                <a16:creationId xmlns:a16="http://schemas.microsoft.com/office/drawing/2014/main" id="{1983DCD6-F39F-4F4D-BD30-3B95CDB9B08E}"/>
              </a:ext>
            </a:extLst>
          </p:cNvPr>
          <p:cNvSpPr/>
          <p:nvPr/>
        </p:nvSpPr>
        <p:spPr>
          <a:xfrm>
            <a:off x="4257675" y="1828800"/>
            <a:ext cx="304800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EE8B938D-95F9-4130-8736-93536799E01D}"/>
              </a:ext>
            </a:extLst>
          </p:cNvPr>
          <p:cNvSpPr/>
          <p:nvPr/>
        </p:nvSpPr>
        <p:spPr>
          <a:xfrm>
            <a:off x="3429000" y="3070074"/>
            <a:ext cx="304800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065EEFF6-FC7C-4301-B791-3CEB0C896B57}"/>
                  </a:ext>
                </a:extLst>
              </p:cNvPr>
              <p:cNvSpPr/>
              <p:nvPr/>
            </p:nvSpPr>
            <p:spPr>
              <a:xfrm>
                <a:off x="945515" y="2423725"/>
                <a:ext cx="807720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/>
                  <a:t>Let the coordinate system of the first camera as the reference, thus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/>
              </a:p>
            </p:txBody>
          </p:sp>
        </mc:Choice>
        <mc:Fallback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065EEFF6-FC7C-4301-B791-3CEB0C896B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515" y="2423725"/>
                <a:ext cx="8077200" cy="369332"/>
              </a:xfrm>
              <a:prstGeom prst="rect">
                <a:avLst/>
              </a:prstGeom>
              <a:blipFill>
                <a:blip r:embed="rId6"/>
                <a:stretch>
                  <a:fillRect l="-604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2795E7C-A126-4CAA-8CF9-4B5FA4D6D1AB}"/>
                  </a:ext>
                </a:extLst>
              </p:cNvPr>
              <p:cNvSpPr txBox="1"/>
              <p:nvPr/>
            </p:nvSpPr>
            <p:spPr>
              <a:xfrm>
                <a:off x="1295400" y="2977681"/>
                <a:ext cx="150214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sz="160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60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2795E7C-A126-4CAA-8CF9-4B5FA4D6D1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5400" y="2977681"/>
                <a:ext cx="1502141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45A4022-6675-4346-9A11-029C29E3B9C9}"/>
                  </a:ext>
                </a:extLst>
              </p:cNvPr>
              <p:cNvSpPr txBox="1"/>
              <p:nvPr/>
            </p:nvSpPr>
            <p:spPr>
              <a:xfrm>
                <a:off x="4042546" y="3039947"/>
                <a:ext cx="156145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Sup>
                        <m:sSub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60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45A4022-6675-4346-9A11-029C29E3B9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2546" y="3039947"/>
                <a:ext cx="1561453" cy="33855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Arrow: Right 15">
            <a:extLst>
              <a:ext uri="{FF2B5EF4-FFF2-40B4-BE49-F238E27FC236}">
                <a16:creationId xmlns:a16="http://schemas.microsoft.com/office/drawing/2014/main" id="{B4EF9B66-2446-4870-A9BF-83C8FAF2918B}"/>
              </a:ext>
            </a:extLst>
          </p:cNvPr>
          <p:cNvSpPr/>
          <p:nvPr/>
        </p:nvSpPr>
        <p:spPr>
          <a:xfrm>
            <a:off x="5912741" y="3094073"/>
            <a:ext cx="304800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338D914-6528-4F18-B6C0-3AC3BBC288F7}"/>
                  </a:ext>
                </a:extLst>
              </p:cNvPr>
              <p:cNvSpPr txBox="1"/>
              <p:nvPr/>
            </p:nvSpPr>
            <p:spPr>
              <a:xfrm>
                <a:off x="6400800" y="3049385"/>
                <a:ext cx="2177070" cy="5981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0=</m:t>
                      </m:r>
                      <m:sSubSup>
                        <m:sSub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acc>
                        <m:accPr>
                          <m:chr m:val="̂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Sup>
                        <m:sSub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sz="160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̂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600" b="0" i="0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160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338D914-6528-4F18-B6C0-3AC3BBC288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0800" y="3049385"/>
                <a:ext cx="2177070" cy="59811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 17">
            <a:extLst>
              <a:ext uri="{FF2B5EF4-FFF2-40B4-BE49-F238E27FC236}">
                <a16:creationId xmlns:a16="http://schemas.microsoft.com/office/drawing/2014/main" id="{E1CF2657-F453-437F-AC10-9247D6580A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05600" y="3327649"/>
            <a:ext cx="1143000" cy="308380"/>
          </a:xfrm>
          <a:prstGeom prst="rect">
            <a:avLst/>
          </a:prstGeom>
          <a:noFill/>
          <a:ln w="28575">
            <a:solidFill>
              <a:schemeClr val="hlink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defRPr sz="26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5000"/>
              </a:spcBef>
              <a:buClr>
                <a:schemeClr val="bg2"/>
              </a:buClr>
              <a:buChar char="•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&gt;"/>
              <a:defRPr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defRPr sz="1600"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en-US" altLang="en-US" sz="24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C6462C9-79E3-46D0-A0FA-B5C52A0E8B98}"/>
              </a:ext>
            </a:extLst>
          </p:cNvPr>
          <p:cNvSpPr txBox="1"/>
          <p:nvPr/>
        </p:nvSpPr>
        <p:spPr>
          <a:xfrm>
            <a:off x="6231301" y="3781270"/>
            <a:ext cx="20915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Fundamental Matrix</a:t>
            </a:r>
          </a:p>
        </p:txBody>
      </p:sp>
    </p:spTree>
    <p:extLst>
      <p:ext uri="{BB962C8B-B14F-4D97-AF65-F5344CB8AC3E}">
        <p14:creationId xmlns:p14="http://schemas.microsoft.com/office/powerpoint/2010/main" val="27074560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72C7A3-655D-4363-B6FD-EBCECC83B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228600"/>
            <a:ext cx="8229600" cy="1569660"/>
          </a:xfrm>
        </p:spPr>
        <p:txBody>
          <a:bodyPr/>
          <a:lstStyle/>
          <a:p>
            <a:r>
              <a:rPr lang="en-US"/>
              <a:t>Sparse Point Cloud Generation</a:t>
            </a:r>
            <a:br>
              <a:rPr lang="en-US"/>
            </a:br>
            <a:endParaRPr lang="en-US"/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5486FF72-4C7A-43BA-9B35-489E1651406B}"/>
              </a:ext>
            </a:extLst>
          </p:cNvPr>
          <p:cNvSpPr txBox="1"/>
          <p:nvPr/>
        </p:nvSpPr>
        <p:spPr>
          <a:xfrm>
            <a:off x="844010" y="899061"/>
            <a:ext cx="8065580" cy="2224968"/>
          </a:xfrm>
          <a:prstGeom prst="rect">
            <a:avLst/>
          </a:prstGeom>
        </p:spPr>
        <p:txBody>
          <a:bodyPr vert="horz" wrap="square" lIns="0" tIns="308610" rIns="0" bIns="0" rtlCol="0">
            <a:spAutoFit/>
          </a:bodyPr>
          <a:lstStyle/>
          <a:p>
            <a:pPr marL="355600" indent="-343535">
              <a:spcBef>
                <a:spcPts val="1650"/>
              </a:spcBef>
              <a:buFontTx/>
              <a:buChar char="•"/>
              <a:tabLst>
                <a:tab pos="355600" algn="l"/>
                <a:tab pos="356235" algn="l"/>
              </a:tabLst>
            </a:pPr>
            <a:r>
              <a:rPr lang="en-US" sz="2400" spc="-5">
                <a:latin typeface="Arial"/>
                <a:cs typeface="Arial"/>
              </a:rPr>
              <a:t>Triangulation</a:t>
            </a:r>
          </a:p>
          <a:p>
            <a:pPr marL="812800" lvl="1" indent="-343535">
              <a:spcBef>
                <a:spcPts val="1650"/>
              </a:spcBef>
              <a:buChar char="•"/>
              <a:tabLst>
                <a:tab pos="355600" algn="l"/>
                <a:tab pos="356235" algn="l"/>
              </a:tabLst>
            </a:pPr>
            <a:r>
              <a:rPr lang="en-US" sz="2400" spc="-5">
                <a:latin typeface="Arial"/>
                <a:cs typeface="Arial"/>
              </a:rPr>
              <a:t>Based on the computed pose matrix and 2D coordinates, recover the real 3D coordinates</a:t>
            </a:r>
          </a:p>
          <a:p>
            <a:pPr marL="812800" lvl="1" indent="-343535">
              <a:spcBef>
                <a:spcPts val="1650"/>
              </a:spcBef>
              <a:buChar char="•"/>
              <a:tabLst>
                <a:tab pos="355600" algn="l"/>
                <a:tab pos="356235" algn="l"/>
              </a:tabLst>
            </a:pPr>
            <a:r>
              <a:rPr lang="en-US" sz="2400" spc="-5">
                <a:latin typeface="Arial"/>
                <a:cs typeface="Arial"/>
              </a:rPr>
              <a:t>Apply SVD method to solve the problem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E1AC98F6-8DC2-40DB-B181-1357B8530C5D}"/>
                  </a:ext>
                </a:extLst>
              </p:cNvPr>
              <p:cNvSpPr/>
              <p:nvPr/>
            </p:nvSpPr>
            <p:spPr>
              <a:xfrm>
                <a:off x="2286000" y="3429000"/>
                <a:ext cx="199830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E1AC98F6-8DC2-40DB-B181-1357B8530C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0" y="3429000"/>
                <a:ext cx="1998303" cy="369332"/>
              </a:xfrm>
              <a:prstGeom prst="rect">
                <a:avLst/>
              </a:prstGeom>
              <a:blipFill>
                <a:blip r:embed="rId2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16FDA0EE-87B5-4BB8-89F9-FAE253A55A37}"/>
                  </a:ext>
                </a:extLst>
              </p:cNvPr>
              <p:cNvSpPr/>
              <p:nvPr/>
            </p:nvSpPr>
            <p:spPr>
              <a:xfrm>
                <a:off x="2057400" y="4011617"/>
                <a:ext cx="4095993" cy="5506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𝐾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𝐾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16FDA0EE-87B5-4BB8-89F9-FAE253A55A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7400" y="4011617"/>
                <a:ext cx="4095993" cy="5506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92229029-3DE2-4B4B-A873-BE62051C4086}"/>
              </a:ext>
            </a:extLst>
          </p:cNvPr>
          <p:cNvSpPr/>
          <p:nvPr/>
        </p:nvSpPr>
        <p:spPr>
          <a:xfrm>
            <a:off x="762000" y="4876800"/>
            <a:ext cx="712646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5600" indent="-343535">
              <a:spcBef>
                <a:spcPts val="1650"/>
              </a:spcBef>
              <a:buFontTx/>
              <a:buChar char="•"/>
              <a:tabLst>
                <a:tab pos="355600" algn="l"/>
                <a:tab pos="356235" algn="l"/>
              </a:tabLst>
            </a:pPr>
            <a:r>
              <a:rPr lang="en-US" sz="2400" spc="-5">
                <a:latin typeface="Arial"/>
                <a:cs typeface="Arial"/>
              </a:rPr>
              <a:t>More and more recovered 3D points form sparse point cloud</a:t>
            </a:r>
          </a:p>
        </p:txBody>
      </p:sp>
    </p:spTree>
    <p:extLst>
      <p:ext uri="{BB962C8B-B14F-4D97-AF65-F5344CB8AC3E}">
        <p14:creationId xmlns:p14="http://schemas.microsoft.com/office/powerpoint/2010/main" val="37207041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52475" y="591609"/>
            <a:ext cx="8065580" cy="2301912"/>
          </a:xfrm>
          <a:prstGeom prst="rect">
            <a:avLst/>
          </a:prstGeom>
        </p:spPr>
        <p:txBody>
          <a:bodyPr vert="horz" wrap="square" lIns="0" tIns="308610" rIns="0" bIns="0" rtlCol="0">
            <a:spAutoFit/>
          </a:bodyPr>
          <a:lstStyle/>
          <a:p>
            <a:pPr marL="355600" indent="-343535">
              <a:spcBef>
                <a:spcPts val="1650"/>
              </a:spcBef>
              <a:buFontTx/>
              <a:buChar char="•"/>
              <a:tabLst>
                <a:tab pos="355600" algn="l"/>
                <a:tab pos="356235" algn="l"/>
              </a:tabLst>
            </a:pPr>
            <a:r>
              <a:rPr lang="en-US" sz="2400" spc="-5">
                <a:latin typeface="Arial"/>
                <a:cs typeface="Arial"/>
              </a:rPr>
              <a:t>The error will accumulate as the images increase</a:t>
            </a:r>
          </a:p>
          <a:p>
            <a:pPr marL="355600" indent="-343535">
              <a:spcBef>
                <a:spcPts val="1650"/>
              </a:spcBef>
              <a:buFontTx/>
              <a:buChar char="•"/>
              <a:tabLst>
                <a:tab pos="355600" algn="l"/>
                <a:tab pos="356235" algn="l"/>
              </a:tabLst>
            </a:pPr>
            <a:r>
              <a:rPr lang="en-US" sz="2400" spc="-5">
                <a:latin typeface="Arial"/>
                <a:cs typeface="Arial"/>
              </a:rPr>
              <a:t>Bundle</a:t>
            </a:r>
            <a:r>
              <a:rPr lang="en-US" sz="2400" spc="-10">
                <a:latin typeface="Arial"/>
                <a:cs typeface="Arial"/>
              </a:rPr>
              <a:t> </a:t>
            </a:r>
            <a:r>
              <a:rPr lang="en-US" sz="2400" spc="-5">
                <a:latin typeface="Arial"/>
                <a:cs typeface="Arial"/>
              </a:rPr>
              <a:t>adjustment</a:t>
            </a:r>
          </a:p>
          <a:p>
            <a:pPr marL="812800" lvl="1" indent="-343535">
              <a:spcBef>
                <a:spcPts val="1650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spc="-5">
                <a:latin typeface="Arial"/>
                <a:cs typeface="Arial"/>
              </a:rPr>
              <a:t>Non-linear method </a:t>
            </a:r>
            <a:r>
              <a:rPr sz="2400">
                <a:latin typeface="Arial"/>
                <a:cs typeface="Arial"/>
              </a:rPr>
              <a:t>for </a:t>
            </a:r>
            <a:r>
              <a:rPr sz="2400" spc="-5">
                <a:latin typeface="Arial"/>
                <a:cs typeface="Arial"/>
              </a:rPr>
              <a:t>refining </a:t>
            </a:r>
            <a:r>
              <a:rPr sz="2400">
                <a:latin typeface="Arial"/>
                <a:cs typeface="Arial"/>
              </a:rPr>
              <a:t>structure </a:t>
            </a:r>
            <a:r>
              <a:rPr sz="2400" spc="-5">
                <a:latin typeface="Arial"/>
                <a:cs typeface="Arial"/>
              </a:rPr>
              <a:t>and</a:t>
            </a:r>
            <a:r>
              <a:rPr sz="2400" spc="70">
                <a:latin typeface="Arial"/>
                <a:cs typeface="Arial"/>
              </a:rPr>
              <a:t> </a:t>
            </a:r>
            <a:r>
              <a:rPr sz="2400">
                <a:latin typeface="Arial"/>
                <a:cs typeface="Arial"/>
              </a:rPr>
              <a:t>motion</a:t>
            </a:r>
          </a:p>
          <a:p>
            <a:pPr marL="812800" lvl="1" indent="-343535">
              <a:spcBef>
                <a:spcPts val="575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spc="-5">
                <a:latin typeface="Arial"/>
                <a:cs typeface="Arial"/>
              </a:rPr>
              <a:t>Minimizing </a:t>
            </a:r>
            <a:r>
              <a:rPr sz="2400">
                <a:latin typeface="Arial"/>
                <a:cs typeface="Arial"/>
              </a:rPr>
              <a:t>reprojection</a:t>
            </a:r>
            <a:r>
              <a:rPr sz="2400" spc="30">
                <a:latin typeface="Arial"/>
                <a:cs typeface="Arial"/>
              </a:rPr>
              <a:t> </a:t>
            </a:r>
            <a:r>
              <a:rPr sz="2400">
                <a:latin typeface="Arial"/>
                <a:cs typeface="Arial"/>
              </a:rPr>
              <a:t>error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E480010A-CD7E-41F4-AD77-AAEAB258D91B}"/>
              </a:ext>
            </a:extLst>
          </p:cNvPr>
          <p:cNvGrpSpPr/>
          <p:nvPr/>
        </p:nvGrpSpPr>
        <p:grpSpPr>
          <a:xfrm>
            <a:off x="3657600" y="2971800"/>
            <a:ext cx="4810125" cy="3756337"/>
            <a:chOff x="2223770" y="2987286"/>
            <a:chExt cx="4810125" cy="3756337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48FEF78B-83E6-4A27-A2CB-40C0633B8561}"/>
                </a:ext>
              </a:extLst>
            </p:cNvPr>
            <p:cNvGrpSpPr/>
            <p:nvPr/>
          </p:nvGrpSpPr>
          <p:grpSpPr>
            <a:xfrm>
              <a:off x="2223770" y="3289553"/>
              <a:ext cx="4810125" cy="3454070"/>
              <a:chOff x="2223770" y="3289553"/>
              <a:chExt cx="4810125" cy="3454070"/>
            </a:xfrm>
          </p:grpSpPr>
          <p:sp>
            <p:nvSpPr>
              <p:cNvPr id="7" name="object 7"/>
              <p:cNvSpPr/>
              <p:nvPr/>
            </p:nvSpPr>
            <p:spPr>
              <a:xfrm>
                <a:off x="2463800" y="3305175"/>
                <a:ext cx="1713230" cy="2291080"/>
              </a:xfrm>
              <a:custGeom>
                <a:avLst/>
                <a:gdLst/>
                <a:ahLst/>
                <a:cxnLst/>
                <a:rect l="l" t="t" r="r" b="b"/>
                <a:pathLst>
                  <a:path w="1713229" h="2291079">
                    <a:moveTo>
                      <a:pt x="0" y="2290762"/>
                    </a:moveTo>
                    <a:lnTo>
                      <a:pt x="1712976" y="0"/>
                    </a:lnTo>
                  </a:path>
                </a:pathLst>
              </a:custGeom>
              <a:ln w="952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8" name="object 8"/>
              <p:cNvSpPr/>
              <p:nvPr/>
            </p:nvSpPr>
            <p:spPr>
              <a:xfrm>
                <a:off x="4176776" y="3305175"/>
                <a:ext cx="313055" cy="3200400"/>
              </a:xfrm>
              <a:custGeom>
                <a:avLst/>
                <a:gdLst/>
                <a:ahLst/>
                <a:cxnLst/>
                <a:rect l="l" t="t" r="r" b="b"/>
                <a:pathLst>
                  <a:path w="313054" h="3200400">
                    <a:moveTo>
                      <a:pt x="312674" y="3200400"/>
                    </a:moveTo>
                    <a:lnTo>
                      <a:pt x="0" y="0"/>
                    </a:lnTo>
                  </a:path>
                </a:pathLst>
              </a:custGeom>
              <a:ln w="952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9" name="object 9"/>
              <p:cNvSpPr/>
              <p:nvPr/>
            </p:nvSpPr>
            <p:spPr>
              <a:xfrm>
                <a:off x="4176776" y="3305175"/>
                <a:ext cx="2492375" cy="2781300"/>
              </a:xfrm>
              <a:custGeom>
                <a:avLst/>
                <a:gdLst/>
                <a:ahLst/>
                <a:cxnLst/>
                <a:rect l="l" t="t" r="r" b="b"/>
                <a:pathLst>
                  <a:path w="2492375" h="2781300">
                    <a:moveTo>
                      <a:pt x="2492375" y="2781300"/>
                    </a:moveTo>
                    <a:lnTo>
                      <a:pt x="0" y="0"/>
                    </a:lnTo>
                  </a:path>
                </a:pathLst>
              </a:custGeom>
              <a:ln w="952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0" name="object 10"/>
              <p:cNvSpPr/>
              <p:nvPr/>
            </p:nvSpPr>
            <p:spPr>
              <a:xfrm>
                <a:off x="3770376" y="5311775"/>
                <a:ext cx="1295400" cy="871855"/>
              </a:xfrm>
              <a:custGeom>
                <a:avLst/>
                <a:gdLst/>
                <a:ahLst/>
                <a:cxnLst/>
                <a:rect l="l" t="t" r="r" b="b"/>
                <a:pathLst>
                  <a:path w="1295400" h="871854">
                    <a:moveTo>
                      <a:pt x="0" y="871537"/>
                    </a:moveTo>
                    <a:lnTo>
                      <a:pt x="1295400" y="871537"/>
                    </a:lnTo>
                    <a:lnTo>
                      <a:pt x="1295400" y="0"/>
                    </a:lnTo>
                    <a:lnTo>
                      <a:pt x="0" y="0"/>
                    </a:lnTo>
                    <a:lnTo>
                      <a:pt x="0" y="871537"/>
                    </a:lnTo>
                    <a:close/>
                  </a:path>
                </a:pathLst>
              </a:custGeom>
              <a:ln w="952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1" name="object 11"/>
              <p:cNvSpPr/>
              <p:nvPr/>
            </p:nvSpPr>
            <p:spPr>
              <a:xfrm>
                <a:off x="2246376" y="4549775"/>
                <a:ext cx="1143000" cy="1143000"/>
              </a:xfrm>
              <a:custGeom>
                <a:avLst/>
                <a:gdLst/>
                <a:ahLst/>
                <a:cxnLst/>
                <a:rect l="l" t="t" r="r" b="b"/>
                <a:pathLst>
                  <a:path w="1143000" h="1143000">
                    <a:moveTo>
                      <a:pt x="1143000" y="1143000"/>
                    </a:moveTo>
                    <a:lnTo>
                      <a:pt x="0" y="857250"/>
                    </a:lnTo>
                    <a:lnTo>
                      <a:pt x="0" y="0"/>
                    </a:lnTo>
                    <a:lnTo>
                      <a:pt x="1143000" y="285750"/>
                    </a:lnTo>
                    <a:lnTo>
                      <a:pt x="1143000" y="1143000"/>
                    </a:lnTo>
                    <a:close/>
                  </a:path>
                </a:pathLst>
              </a:custGeom>
              <a:ln w="952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2" name="object 12"/>
              <p:cNvSpPr/>
              <p:nvPr/>
            </p:nvSpPr>
            <p:spPr>
              <a:xfrm>
                <a:off x="5446648" y="4778375"/>
                <a:ext cx="1143000" cy="1135380"/>
              </a:xfrm>
              <a:custGeom>
                <a:avLst/>
                <a:gdLst/>
                <a:ahLst/>
                <a:cxnLst/>
                <a:rect l="l" t="t" r="r" b="b"/>
                <a:pathLst>
                  <a:path w="1143000" h="1135379">
                    <a:moveTo>
                      <a:pt x="0" y="1135062"/>
                    </a:moveTo>
                    <a:lnTo>
                      <a:pt x="1143000" y="851293"/>
                    </a:lnTo>
                    <a:lnTo>
                      <a:pt x="1143000" y="0"/>
                    </a:lnTo>
                    <a:lnTo>
                      <a:pt x="0" y="283718"/>
                    </a:lnTo>
                    <a:lnTo>
                      <a:pt x="0" y="1135062"/>
                    </a:lnTo>
                    <a:close/>
                  </a:path>
                </a:pathLst>
              </a:custGeom>
              <a:ln w="952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3" name="object 13"/>
              <p:cNvSpPr/>
              <p:nvPr/>
            </p:nvSpPr>
            <p:spPr>
              <a:xfrm>
                <a:off x="4121213" y="3303587"/>
                <a:ext cx="84074" cy="88900"/>
              </a:xfrm>
              <a:prstGeom prst="rect">
                <a:avLst/>
              </a:prstGeom>
              <a:blipFill>
                <a:blip r:embed="rId2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4" name="object 14"/>
              <p:cNvSpPr/>
              <p:nvPr/>
            </p:nvSpPr>
            <p:spPr>
              <a:xfrm>
                <a:off x="2835338" y="4994211"/>
                <a:ext cx="84074" cy="87375"/>
              </a:xfrm>
              <a:prstGeom prst="rect">
                <a:avLst/>
              </a:prstGeom>
              <a:blipFill>
                <a:blip r:embed="rId3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5" name="object 15"/>
              <p:cNvSpPr/>
              <p:nvPr/>
            </p:nvSpPr>
            <p:spPr>
              <a:xfrm>
                <a:off x="4367212" y="5610225"/>
                <a:ext cx="84200" cy="87312"/>
              </a:xfrm>
              <a:prstGeom prst="rect">
                <a:avLst/>
              </a:prstGeom>
              <a:blipFill>
                <a:blip r:embed="rId4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6" name="object 16"/>
              <p:cNvSpPr/>
              <p:nvPr/>
            </p:nvSpPr>
            <p:spPr>
              <a:xfrm>
                <a:off x="5924613" y="5253037"/>
                <a:ext cx="84074" cy="87375"/>
              </a:xfrm>
              <a:prstGeom prst="rect">
                <a:avLst/>
              </a:prstGeom>
              <a:blipFill>
                <a:blip r:embed="rId5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7" name="object 17"/>
              <p:cNvSpPr txBox="1"/>
              <p:nvPr/>
            </p:nvSpPr>
            <p:spPr>
              <a:xfrm>
                <a:off x="2985770" y="5088128"/>
                <a:ext cx="321945" cy="299720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38100">
                  <a:lnSpc>
                    <a:spcPct val="100000"/>
                  </a:lnSpc>
                  <a:spcBef>
                    <a:spcPts val="100"/>
                  </a:spcBef>
                </a:pPr>
                <a:r>
                  <a:rPr sz="2700" b="1" spc="-7" baseline="13888">
                    <a:latin typeface="Arial"/>
                    <a:cs typeface="Arial"/>
                  </a:rPr>
                  <a:t>x</a:t>
                </a:r>
                <a:r>
                  <a:rPr sz="1200" spc="-5">
                    <a:latin typeface="Arial"/>
                    <a:cs typeface="Arial"/>
                  </a:rPr>
                  <a:t>1</a:t>
                </a:r>
                <a:r>
                  <a:rPr sz="1200" i="1" spc="-5">
                    <a:latin typeface="Arial"/>
                    <a:cs typeface="Arial"/>
                  </a:rPr>
                  <a:t>j</a:t>
                </a:r>
                <a:endParaRPr sz="1200">
                  <a:latin typeface="Arial"/>
                  <a:cs typeface="Arial"/>
                </a:endParaRPr>
              </a:p>
            </p:txBody>
          </p:sp>
          <p:sp>
            <p:nvSpPr>
              <p:cNvPr id="18" name="object 18"/>
              <p:cNvSpPr txBox="1"/>
              <p:nvPr/>
            </p:nvSpPr>
            <p:spPr>
              <a:xfrm>
                <a:off x="4549775" y="5621832"/>
                <a:ext cx="322580" cy="299720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38100">
                  <a:lnSpc>
                    <a:spcPct val="100000"/>
                  </a:lnSpc>
                  <a:spcBef>
                    <a:spcPts val="100"/>
                  </a:spcBef>
                </a:pPr>
                <a:r>
                  <a:rPr sz="2700" b="1" spc="-7" baseline="13888">
                    <a:latin typeface="Arial"/>
                    <a:cs typeface="Arial"/>
                  </a:rPr>
                  <a:t>x</a:t>
                </a:r>
                <a:r>
                  <a:rPr sz="1200" spc="-5">
                    <a:latin typeface="Arial"/>
                    <a:cs typeface="Arial"/>
                  </a:rPr>
                  <a:t>2</a:t>
                </a:r>
                <a:r>
                  <a:rPr sz="1200" i="1" spc="-5">
                    <a:latin typeface="Arial"/>
                    <a:cs typeface="Arial"/>
                  </a:rPr>
                  <a:t>j</a:t>
                </a:r>
                <a:endParaRPr sz="1200">
                  <a:latin typeface="Arial"/>
                  <a:cs typeface="Arial"/>
                </a:endParaRPr>
              </a:p>
            </p:txBody>
          </p:sp>
          <p:sp>
            <p:nvSpPr>
              <p:cNvPr id="19" name="object 19"/>
              <p:cNvSpPr txBox="1"/>
              <p:nvPr/>
            </p:nvSpPr>
            <p:spPr>
              <a:xfrm>
                <a:off x="6110604" y="5015229"/>
                <a:ext cx="321945" cy="299720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38100">
                  <a:lnSpc>
                    <a:spcPct val="100000"/>
                  </a:lnSpc>
                  <a:spcBef>
                    <a:spcPts val="100"/>
                  </a:spcBef>
                </a:pPr>
                <a:r>
                  <a:rPr sz="2700" b="1" spc="-7" baseline="13888">
                    <a:latin typeface="Arial"/>
                    <a:cs typeface="Arial"/>
                  </a:rPr>
                  <a:t>x</a:t>
                </a:r>
                <a:r>
                  <a:rPr sz="1200" spc="-5">
                    <a:latin typeface="Arial"/>
                    <a:cs typeface="Arial"/>
                  </a:rPr>
                  <a:t>3</a:t>
                </a:r>
                <a:r>
                  <a:rPr sz="1200" i="1" spc="-5">
                    <a:latin typeface="Arial"/>
                    <a:cs typeface="Arial"/>
                  </a:rPr>
                  <a:t>j</a:t>
                </a:r>
                <a:endParaRPr sz="1200">
                  <a:latin typeface="Arial"/>
                  <a:cs typeface="Arial"/>
                </a:endParaRPr>
              </a:p>
            </p:txBody>
          </p:sp>
          <p:sp>
            <p:nvSpPr>
              <p:cNvPr id="21" name="object 21"/>
              <p:cNvSpPr txBox="1"/>
              <p:nvPr/>
            </p:nvSpPr>
            <p:spPr>
              <a:xfrm>
                <a:off x="2223770" y="5644692"/>
                <a:ext cx="313690" cy="299720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38100">
                  <a:lnSpc>
                    <a:spcPct val="100000"/>
                  </a:lnSpc>
                  <a:spcBef>
                    <a:spcPts val="100"/>
                  </a:spcBef>
                </a:pPr>
                <a:r>
                  <a:rPr sz="1800" b="1" spc="-5">
                    <a:latin typeface="Arial"/>
                    <a:cs typeface="Arial"/>
                  </a:rPr>
                  <a:t>P</a:t>
                </a:r>
                <a:r>
                  <a:rPr sz="1800" spc="-7" baseline="-20833">
                    <a:latin typeface="Arial"/>
                    <a:cs typeface="Arial"/>
                  </a:rPr>
                  <a:t>1</a:t>
                </a:r>
                <a:endParaRPr sz="1800" baseline="-20833">
                  <a:latin typeface="Arial"/>
                  <a:cs typeface="Arial"/>
                </a:endParaRPr>
              </a:p>
            </p:txBody>
          </p:sp>
          <p:sp>
            <p:nvSpPr>
              <p:cNvPr id="22" name="object 22"/>
              <p:cNvSpPr txBox="1"/>
              <p:nvPr/>
            </p:nvSpPr>
            <p:spPr>
              <a:xfrm>
                <a:off x="4546727" y="6443268"/>
                <a:ext cx="313690" cy="300355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38100">
                  <a:lnSpc>
                    <a:spcPct val="100000"/>
                  </a:lnSpc>
                  <a:spcBef>
                    <a:spcPts val="100"/>
                  </a:spcBef>
                </a:pPr>
                <a:r>
                  <a:rPr sz="1800" b="1" spc="-5">
                    <a:latin typeface="Arial"/>
                    <a:cs typeface="Arial"/>
                  </a:rPr>
                  <a:t>P</a:t>
                </a:r>
                <a:r>
                  <a:rPr sz="1800" spc="-7" baseline="-20833">
                    <a:latin typeface="Arial"/>
                    <a:cs typeface="Arial"/>
                  </a:rPr>
                  <a:t>2</a:t>
                </a:r>
                <a:endParaRPr sz="1800" baseline="-20833">
                  <a:latin typeface="Arial"/>
                  <a:cs typeface="Arial"/>
                </a:endParaRPr>
              </a:p>
            </p:txBody>
          </p:sp>
          <p:sp>
            <p:nvSpPr>
              <p:cNvPr id="23" name="object 23"/>
              <p:cNvSpPr txBox="1"/>
              <p:nvPr/>
            </p:nvSpPr>
            <p:spPr>
              <a:xfrm>
                <a:off x="6720205" y="6055867"/>
                <a:ext cx="313690" cy="300355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38100">
                  <a:lnSpc>
                    <a:spcPct val="100000"/>
                  </a:lnSpc>
                  <a:spcBef>
                    <a:spcPts val="100"/>
                  </a:spcBef>
                </a:pPr>
                <a:r>
                  <a:rPr sz="1800" b="1" spc="-5">
                    <a:latin typeface="Arial"/>
                    <a:cs typeface="Arial"/>
                  </a:rPr>
                  <a:t>P</a:t>
                </a:r>
                <a:r>
                  <a:rPr sz="1800" spc="-7" baseline="-20833">
                    <a:latin typeface="Arial"/>
                    <a:cs typeface="Arial"/>
                  </a:rPr>
                  <a:t>3</a:t>
                </a:r>
                <a:endParaRPr sz="1800" baseline="-20833">
                  <a:latin typeface="Arial"/>
                  <a:cs typeface="Arial"/>
                </a:endParaRPr>
              </a:p>
            </p:txBody>
          </p:sp>
          <p:sp>
            <p:nvSpPr>
              <p:cNvPr id="24" name="object 24"/>
              <p:cNvSpPr/>
              <p:nvPr/>
            </p:nvSpPr>
            <p:spPr>
              <a:xfrm>
                <a:off x="2478150" y="3314828"/>
                <a:ext cx="2098547" cy="2293874"/>
              </a:xfrm>
              <a:custGeom>
                <a:avLst/>
                <a:gdLst/>
                <a:ahLst/>
                <a:cxnLst/>
                <a:rect l="l" t="t" r="r" b="b"/>
                <a:pathLst>
                  <a:path w="1859279" h="1958975">
                    <a:moveTo>
                      <a:pt x="0" y="1958911"/>
                    </a:moveTo>
                    <a:lnTo>
                      <a:pt x="1858899" y="0"/>
                    </a:lnTo>
                  </a:path>
                </a:pathLst>
              </a:custGeom>
              <a:ln w="9525">
                <a:solidFill>
                  <a:srgbClr val="0000FF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5" name="object 25"/>
              <p:cNvSpPr/>
              <p:nvPr/>
            </p:nvSpPr>
            <p:spPr>
              <a:xfrm>
                <a:off x="4495800" y="3354451"/>
                <a:ext cx="65405" cy="3111500"/>
              </a:xfrm>
              <a:custGeom>
                <a:avLst/>
                <a:gdLst/>
                <a:ahLst/>
                <a:cxnLst/>
                <a:rect l="l" t="t" r="r" b="b"/>
                <a:pathLst>
                  <a:path w="65404" h="3111500">
                    <a:moveTo>
                      <a:pt x="0" y="3111436"/>
                    </a:moveTo>
                    <a:lnTo>
                      <a:pt x="65150" y="0"/>
                    </a:lnTo>
                  </a:path>
                </a:pathLst>
              </a:custGeom>
              <a:ln w="9525">
                <a:solidFill>
                  <a:srgbClr val="0000FF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6" name="object 26"/>
              <p:cNvSpPr/>
              <p:nvPr/>
            </p:nvSpPr>
            <p:spPr>
              <a:xfrm>
                <a:off x="4590922" y="3289553"/>
                <a:ext cx="2103629" cy="2781300"/>
              </a:xfrm>
              <a:custGeom>
                <a:avLst/>
                <a:gdLst/>
                <a:ahLst/>
                <a:cxnLst/>
                <a:rect l="l" t="t" r="r" b="b"/>
                <a:pathLst>
                  <a:path w="2038350" h="2827654">
                    <a:moveTo>
                      <a:pt x="2038350" y="2827401"/>
                    </a:moveTo>
                    <a:lnTo>
                      <a:pt x="0" y="0"/>
                    </a:lnTo>
                  </a:path>
                </a:pathLst>
              </a:custGeom>
              <a:ln w="9525">
                <a:solidFill>
                  <a:srgbClr val="0000FF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7" name="object 27"/>
              <p:cNvSpPr/>
              <p:nvPr/>
            </p:nvSpPr>
            <p:spPr>
              <a:xfrm>
                <a:off x="6051613" y="5199062"/>
                <a:ext cx="84074" cy="87375"/>
              </a:xfrm>
              <a:prstGeom prst="rect">
                <a:avLst/>
              </a:prstGeom>
              <a:blipFill>
                <a:blip r:embed="rId6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8" name="object 28"/>
              <p:cNvSpPr/>
              <p:nvPr/>
            </p:nvSpPr>
            <p:spPr>
              <a:xfrm>
                <a:off x="6651688" y="6057900"/>
                <a:ext cx="84074" cy="87312"/>
              </a:xfrm>
              <a:prstGeom prst="rect">
                <a:avLst/>
              </a:prstGeom>
              <a:blipFill>
                <a:blip r:embed="rId7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9" name="object 29"/>
              <p:cNvSpPr/>
              <p:nvPr/>
            </p:nvSpPr>
            <p:spPr>
              <a:xfrm>
                <a:off x="4457763" y="6453187"/>
                <a:ext cx="84074" cy="87312"/>
              </a:xfrm>
              <a:prstGeom prst="rect">
                <a:avLst/>
              </a:prstGeom>
              <a:blipFill>
                <a:blip r:embed="rId8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30" name="object 30"/>
              <p:cNvSpPr/>
              <p:nvPr/>
            </p:nvSpPr>
            <p:spPr>
              <a:xfrm>
                <a:off x="2433637" y="5553138"/>
                <a:ext cx="84200" cy="87249"/>
              </a:xfrm>
              <a:prstGeom prst="rect">
                <a:avLst/>
              </a:prstGeom>
              <a:blipFill>
                <a:blip r:embed="rId9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31" name="object 31"/>
              <p:cNvSpPr/>
              <p:nvPr/>
            </p:nvSpPr>
            <p:spPr>
              <a:xfrm>
                <a:off x="4467288" y="5688012"/>
                <a:ext cx="84074" cy="87312"/>
              </a:xfrm>
              <a:prstGeom prst="rect">
                <a:avLst/>
              </a:prstGeom>
              <a:blipFill>
                <a:blip r:embed="rId10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32" name="object 32"/>
              <p:cNvSpPr/>
              <p:nvPr/>
            </p:nvSpPr>
            <p:spPr>
              <a:xfrm>
                <a:off x="2905188" y="5076761"/>
                <a:ext cx="84074" cy="87375"/>
              </a:xfrm>
              <a:prstGeom prst="rect">
                <a:avLst/>
              </a:prstGeom>
              <a:blipFill>
                <a:blip r:embed="rId11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33" name="object 33"/>
              <p:cNvSpPr txBox="1"/>
              <p:nvPr/>
            </p:nvSpPr>
            <p:spPr>
              <a:xfrm>
                <a:off x="2299970" y="4744339"/>
                <a:ext cx="500380" cy="299720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38100">
                  <a:lnSpc>
                    <a:spcPct val="100000"/>
                  </a:lnSpc>
                  <a:spcBef>
                    <a:spcPts val="100"/>
                  </a:spcBef>
                </a:pPr>
                <a:r>
                  <a:rPr sz="1800" b="1" spc="-5">
                    <a:latin typeface="Arial"/>
                    <a:cs typeface="Arial"/>
                  </a:rPr>
                  <a:t>P</a:t>
                </a:r>
                <a:r>
                  <a:rPr sz="1800" spc="-7" baseline="-20833">
                    <a:latin typeface="Arial"/>
                    <a:cs typeface="Arial"/>
                  </a:rPr>
                  <a:t>1</a:t>
                </a:r>
                <a:r>
                  <a:rPr sz="1800" b="1" spc="-5">
                    <a:latin typeface="Arial"/>
                    <a:cs typeface="Arial"/>
                  </a:rPr>
                  <a:t>X</a:t>
                </a:r>
                <a:r>
                  <a:rPr sz="1800" i="1" spc="-7" baseline="-20833">
                    <a:latin typeface="Arial"/>
                    <a:cs typeface="Arial"/>
                  </a:rPr>
                  <a:t>j</a:t>
                </a:r>
                <a:endParaRPr sz="1800" baseline="-20833">
                  <a:latin typeface="Arial"/>
                  <a:cs typeface="Arial"/>
                </a:endParaRPr>
              </a:p>
            </p:txBody>
          </p:sp>
          <p:sp>
            <p:nvSpPr>
              <p:cNvPr id="34" name="object 34"/>
              <p:cNvSpPr txBox="1"/>
              <p:nvPr/>
            </p:nvSpPr>
            <p:spPr>
              <a:xfrm>
                <a:off x="3827398" y="5506618"/>
                <a:ext cx="500380" cy="299720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38100">
                  <a:lnSpc>
                    <a:spcPct val="100000"/>
                  </a:lnSpc>
                  <a:spcBef>
                    <a:spcPts val="100"/>
                  </a:spcBef>
                </a:pPr>
                <a:r>
                  <a:rPr sz="1800" b="1" spc="-5">
                    <a:latin typeface="Arial"/>
                    <a:cs typeface="Arial"/>
                  </a:rPr>
                  <a:t>P</a:t>
                </a:r>
                <a:r>
                  <a:rPr sz="1800" spc="-7" baseline="-20833">
                    <a:latin typeface="Arial"/>
                    <a:cs typeface="Arial"/>
                  </a:rPr>
                  <a:t>2</a:t>
                </a:r>
                <a:r>
                  <a:rPr sz="1800" b="1" spc="-5">
                    <a:latin typeface="Arial"/>
                    <a:cs typeface="Arial"/>
                  </a:rPr>
                  <a:t>X</a:t>
                </a:r>
                <a:r>
                  <a:rPr sz="1800" i="1" spc="-7" baseline="-20833">
                    <a:latin typeface="Arial"/>
                    <a:cs typeface="Arial"/>
                  </a:rPr>
                  <a:t>j</a:t>
                </a:r>
                <a:endParaRPr sz="1800" baseline="-20833">
                  <a:latin typeface="Arial"/>
                  <a:cs typeface="Arial"/>
                </a:endParaRPr>
              </a:p>
            </p:txBody>
          </p:sp>
          <p:sp>
            <p:nvSpPr>
              <p:cNvPr id="35" name="object 35"/>
              <p:cNvSpPr txBox="1"/>
              <p:nvPr/>
            </p:nvSpPr>
            <p:spPr>
              <a:xfrm>
                <a:off x="5580253" y="5339841"/>
                <a:ext cx="500380" cy="299720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38100">
                  <a:lnSpc>
                    <a:spcPct val="100000"/>
                  </a:lnSpc>
                  <a:spcBef>
                    <a:spcPts val="100"/>
                  </a:spcBef>
                </a:pPr>
                <a:r>
                  <a:rPr sz="1800" b="1" spc="-5">
                    <a:latin typeface="Arial"/>
                    <a:cs typeface="Arial"/>
                  </a:rPr>
                  <a:t>P</a:t>
                </a:r>
                <a:r>
                  <a:rPr sz="1800" spc="-7" baseline="-20833">
                    <a:latin typeface="Arial"/>
                    <a:cs typeface="Arial"/>
                  </a:rPr>
                  <a:t>3</a:t>
                </a:r>
                <a:r>
                  <a:rPr sz="1800" b="1" spc="-5">
                    <a:latin typeface="Arial"/>
                    <a:cs typeface="Arial"/>
                  </a:rPr>
                  <a:t>X</a:t>
                </a:r>
                <a:r>
                  <a:rPr sz="1800" i="1" spc="-7" baseline="-20833">
                    <a:latin typeface="Arial"/>
                    <a:cs typeface="Arial"/>
                  </a:rPr>
                  <a:t>j</a:t>
                </a:r>
                <a:endParaRPr sz="1800" baseline="-20833">
                  <a:latin typeface="Arial"/>
                  <a:cs typeface="Arial"/>
                </a:endParaRPr>
              </a:p>
            </p:txBody>
          </p: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75E7DE6C-214A-4A19-B784-0728F6CFCCDA}"/>
                    </a:ext>
                  </a:extLst>
                </p:cNvPr>
                <p:cNvSpPr/>
                <p:nvPr/>
              </p:nvSpPr>
              <p:spPr>
                <a:xfrm>
                  <a:off x="3804687" y="2987286"/>
                  <a:ext cx="643318" cy="36298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194310">
                    <a:lnSpc>
                      <a:spcPct val="100000"/>
                    </a:lnSpc>
                    <a:spcBef>
                      <a:spcPts val="1250"/>
                    </a:spcBef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pc="-5" dirty="0" smtClean="0">
                            <a:latin typeface="Cambria Math" panose="02040503050406030204" pitchFamily="18" charset="0"/>
                            <a:cs typeface="Arial"/>
                          </a:rPr>
                          <m:t>𝑿</m:t>
                        </m:r>
                        <m:r>
                          <a:rPr lang="en-US" i="1" spc="-7" baseline="-20833" dirty="0" err="1">
                            <a:latin typeface="Cambria Math" panose="02040503050406030204" pitchFamily="18" charset="0"/>
                            <a:cs typeface="Arial"/>
                          </a:rPr>
                          <m:t>𝑗</m:t>
                        </m:r>
                      </m:oMath>
                    </m:oMathPara>
                  </a14:m>
                  <a:endParaRPr lang="en-US" baseline="-20833">
                    <a:latin typeface="Arial"/>
                    <a:cs typeface="Arial"/>
                  </a:endParaRPr>
                </a:p>
              </p:txBody>
            </p:sp>
          </mc:Choice>
          <mc:Fallback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75E7DE6C-214A-4A19-B784-0728F6CFCCD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04687" y="2987286"/>
                  <a:ext cx="643318" cy="362984"/>
                </a:xfrm>
                <a:prstGeom prst="rect">
                  <a:avLst/>
                </a:prstGeom>
                <a:blipFill>
                  <a:blip r:embed="rId12"/>
                  <a:stretch>
                    <a:fillRect b="-1186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C5FB0851-3B0F-4471-B477-DB002780514F}"/>
                  </a:ext>
                </a:extLst>
              </p:cNvPr>
              <p:cNvSpPr txBox="1"/>
              <p:nvPr/>
            </p:nvSpPr>
            <p:spPr>
              <a:xfrm>
                <a:off x="831282" y="3305596"/>
                <a:ext cx="4013535" cy="87985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nary>
                                <m:naryPr>
                                  <m:chr m:val="∑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𝐷𝑖𝑠𝑡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𝑋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𝑖𝑗</m:t>
                                              </m:r>
                                            </m:sub>
                                          </m:s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𝑃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sSub>
                                            <m:sSub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𝑋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nary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e>
                      </m:func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C5FB0851-3B0F-4471-B477-DB00278051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282" y="3305596"/>
                <a:ext cx="4013535" cy="879856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Title 1">
            <a:extLst>
              <a:ext uri="{FF2B5EF4-FFF2-40B4-BE49-F238E27FC236}">
                <a16:creationId xmlns:a16="http://schemas.microsoft.com/office/drawing/2014/main" id="{744AA9B8-8426-45A6-86CA-6D8370C6D1CE}"/>
              </a:ext>
            </a:extLst>
          </p:cNvPr>
          <p:cNvSpPr txBox="1">
            <a:spLocks/>
          </p:cNvSpPr>
          <p:nvPr/>
        </p:nvSpPr>
        <p:spPr>
          <a:xfrm>
            <a:off x="762000" y="228600"/>
            <a:ext cx="8229600" cy="558547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r>
              <a:rPr lang="en-US" sz="3400" kern="0">
                <a:solidFill>
                  <a:sysClr val="windowText" lastClr="000000"/>
                </a:solidFill>
              </a:rPr>
              <a:t>Minimize Projection Error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4540" y="212852"/>
            <a:ext cx="7693660" cy="53540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pc="-5"/>
              <a:t>Summary</a:t>
            </a:r>
            <a:r>
              <a:rPr spc="-5"/>
              <a:t>: Structure from</a:t>
            </a:r>
            <a:r>
              <a:rPr spc="70"/>
              <a:t> </a:t>
            </a:r>
            <a:r>
              <a:rPr spc="-5"/>
              <a:t>motion</a:t>
            </a:r>
          </a:p>
        </p:txBody>
      </p:sp>
      <p:sp>
        <p:nvSpPr>
          <p:cNvPr id="4" name="object 37">
            <a:extLst>
              <a:ext uri="{FF2B5EF4-FFF2-40B4-BE49-F238E27FC236}">
                <a16:creationId xmlns:a16="http://schemas.microsoft.com/office/drawing/2014/main" id="{38A028FE-41F0-4496-992D-8B247E963F97}"/>
              </a:ext>
            </a:extLst>
          </p:cNvPr>
          <p:cNvSpPr txBox="1"/>
          <p:nvPr/>
        </p:nvSpPr>
        <p:spPr>
          <a:xfrm>
            <a:off x="533400" y="1295400"/>
            <a:ext cx="7727315" cy="3398879"/>
          </a:xfrm>
          <a:prstGeom prst="rect">
            <a:avLst/>
          </a:prstGeom>
        </p:spPr>
        <p:txBody>
          <a:bodyPr vert="horz" wrap="square" lIns="0" tIns="12700" rIns="0" bIns="0" rtlCol="0" anchor="t">
            <a:spAutoFit/>
          </a:bodyPr>
          <a:lstStyle/>
          <a:p>
            <a:pPr marL="527050" indent="-514350">
              <a:lnSpc>
                <a:spcPct val="120000"/>
              </a:lnSpc>
              <a:spcBef>
                <a:spcPts val="100"/>
              </a:spcBef>
              <a:buAutoNum type="arabicPeriod"/>
              <a:tabLst>
                <a:tab pos="527050" algn="l"/>
                <a:tab pos="527685" algn="l"/>
              </a:tabLst>
            </a:pPr>
            <a:r>
              <a:rPr lang="en-US" sz="2400" spc="-10">
                <a:latin typeface="Calibri"/>
                <a:cs typeface="Calibri"/>
              </a:rPr>
              <a:t>Feature points detection and matching</a:t>
            </a:r>
            <a:endParaRPr lang="en-US"/>
          </a:p>
          <a:p>
            <a:pPr marL="527050" indent="-514350">
              <a:lnSpc>
                <a:spcPct val="120000"/>
              </a:lnSpc>
              <a:spcBef>
                <a:spcPts val="100"/>
              </a:spcBef>
              <a:buAutoNum type="arabicPeriod"/>
              <a:tabLst>
                <a:tab pos="527050" algn="l"/>
                <a:tab pos="527685" algn="l"/>
              </a:tabLst>
            </a:pPr>
            <a:r>
              <a:rPr lang="en-US" sz="2400" spc="-5">
                <a:latin typeface="Calibri"/>
                <a:cs typeface="Calibri"/>
              </a:rPr>
              <a:t>Pose estimation: s</a:t>
            </a:r>
            <a:r>
              <a:rPr sz="2400" spc="-5">
                <a:latin typeface="Calibri"/>
                <a:cs typeface="Calibri"/>
              </a:rPr>
              <a:t>olve </a:t>
            </a:r>
            <a:r>
              <a:rPr sz="2400">
                <a:latin typeface="Calibri"/>
                <a:cs typeface="Calibri"/>
              </a:rPr>
              <a:t>pose </a:t>
            </a:r>
            <a:r>
              <a:rPr sz="2400" spc="-25">
                <a:latin typeface="Calibri"/>
                <a:cs typeface="Calibri"/>
              </a:rPr>
              <a:t>for </a:t>
            </a:r>
            <a:r>
              <a:rPr sz="2400">
                <a:latin typeface="Calibri"/>
                <a:cs typeface="Calibri"/>
              </a:rPr>
              <a:t>image</a:t>
            </a:r>
            <a:r>
              <a:rPr lang="en-US" sz="2400">
                <a:latin typeface="Calibri"/>
                <a:cs typeface="Calibri"/>
              </a:rPr>
              <a:t>s </a:t>
            </a:r>
            <a:r>
              <a:rPr sz="2400" spc="-10">
                <a:latin typeface="Calibri"/>
                <a:cs typeface="Calibri"/>
              </a:rPr>
              <a:t>that </a:t>
            </a:r>
            <a:r>
              <a:rPr sz="2400" spc="-15">
                <a:latin typeface="Calibri"/>
                <a:cs typeface="Calibri"/>
              </a:rPr>
              <a:t>have </a:t>
            </a:r>
            <a:r>
              <a:rPr sz="2400" spc="-10">
                <a:latin typeface="Calibri"/>
                <a:cs typeface="Calibri"/>
              </a:rPr>
              <a:t>the </a:t>
            </a:r>
            <a:r>
              <a:rPr sz="2400" spc="5">
                <a:latin typeface="Calibri"/>
                <a:cs typeface="Calibri"/>
              </a:rPr>
              <a:t>most</a:t>
            </a:r>
            <a:r>
              <a:rPr sz="2400" spc="135">
                <a:latin typeface="Calibri"/>
                <a:cs typeface="Calibri"/>
              </a:rPr>
              <a:t> </a:t>
            </a:r>
            <a:r>
              <a:rPr lang="en-US" sz="2400" spc="-10">
                <a:latin typeface="Calibri"/>
                <a:cs typeface="Calibri"/>
              </a:rPr>
              <a:t>matched</a:t>
            </a:r>
            <a:r>
              <a:rPr lang="en-US" sz="2400">
                <a:latin typeface="Calibri"/>
                <a:cs typeface="Calibri"/>
              </a:rPr>
              <a:t> </a:t>
            </a:r>
            <a:r>
              <a:rPr sz="2400" spc="-10">
                <a:latin typeface="Calibri"/>
                <a:cs typeface="Calibri"/>
              </a:rPr>
              <a:t>point</a:t>
            </a:r>
            <a:r>
              <a:rPr lang="en-US" sz="2400" spc="-10">
                <a:latin typeface="Calibri"/>
                <a:cs typeface="Calibri"/>
              </a:rPr>
              <a:t> pairs</a:t>
            </a:r>
            <a:endParaRPr sz="2400">
              <a:latin typeface="Calibri"/>
              <a:cs typeface="Calibri"/>
            </a:endParaRPr>
          </a:p>
          <a:p>
            <a:pPr marL="527050" indent="-514350">
              <a:lnSpc>
                <a:spcPct val="120000"/>
              </a:lnSpc>
              <a:buAutoNum type="arabicPeriod" startAt="2"/>
              <a:tabLst>
                <a:tab pos="527050" algn="l"/>
                <a:tab pos="527685" algn="l"/>
              </a:tabLst>
            </a:pPr>
            <a:r>
              <a:rPr lang="en-US" sz="2400" spc="-15">
                <a:latin typeface="Calibri"/>
                <a:cs typeface="Calibri"/>
              </a:rPr>
              <a:t>Triangulation</a:t>
            </a:r>
            <a:r>
              <a:rPr sz="2400" spc="-15">
                <a:latin typeface="Calibri"/>
                <a:cs typeface="Calibri"/>
              </a:rPr>
              <a:t>: </a:t>
            </a:r>
            <a:r>
              <a:rPr lang="en-US" sz="2400">
                <a:latin typeface="Calibri"/>
                <a:cs typeface="Calibri"/>
              </a:rPr>
              <a:t>recover</a:t>
            </a:r>
            <a:r>
              <a:rPr sz="2400">
                <a:latin typeface="Calibri"/>
                <a:cs typeface="Calibri"/>
              </a:rPr>
              <a:t> </a:t>
            </a:r>
            <a:r>
              <a:rPr lang="en-US" sz="2400" spc="-25">
                <a:latin typeface="Calibri"/>
                <a:cs typeface="Calibri"/>
              </a:rPr>
              <a:t>the 3D real </a:t>
            </a:r>
            <a:r>
              <a:rPr sz="2400" spc="-10">
                <a:latin typeface="Calibri"/>
                <a:cs typeface="Calibri"/>
              </a:rPr>
              <a:t>points that </a:t>
            </a:r>
            <a:r>
              <a:rPr sz="2400" spc="-15">
                <a:latin typeface="Calibri"/>
                <a:cs typeface="Calibri"/>
              </a:rPr>
              <a:t>have </a:t>
            </a:r>
            <a:r>
              <a:rPr sz="2400" spc="-5">
                <a:latin typeface="Calibri"/>
                <a:cs typeface="Calibri"/>
              </a:rPr>
              <a:t>at </a:t>
            </a:r>
            <a:r>
              <a:rPr sz="2400">
                <a:latin typeface="Calibri"/>
                <a:cs typeface="Calibri"/>
              </a:rPr>
              <a:t>least </a:t>
            </a:r>
            <a:r>
              <a:rPr sz="2400" spc="-5">
                <a:latin typeface="Calibri"/>
                <a:cs typeface="Calibri"/>
              </a:rPr>
              <a:t>two</a:t>
            </a:r>
            <a:r>
              <a:rPr sz="2400" spc="120">
                <a:latin typeface="Calibri"/>
                <a:cs typeface="Calibri"/>
              </a:rPr>
              <a:t> </a:t>
            </a:r>
            <a:r>
              <a:rPr sz="2400" spc="-10">
                <a:latin typeface="Calibri"/>
                <a:cs typeface="Calibri"/>
              </a:rPr>
              <a:t>cameras</a:t>
            </a:r>
            <a:endParaRPr sz="2400">
              <a:latin typeface="Calibri"/>
              <a:cs typeface="Calibri"/>
            </a:endParaRPr>
          </a:p>
          <a:p>
            <a:pPr marL="527050" indent="-514350">
              <a:lnSpc>
                <a:spcPct val="120000"/>
              </a:lnSpc>
              <a:buAutoNum type="arabicPeriod" startAt="2"/>
              <a:tabLst>
                <a:tab pos="527050" algn="l"/>
                <a:tab pos="527685" algn="l"/>
              </a:tabLst>
            </a:pPr>
            <a:r>
              <a:rPr sz="2400" spc="-5">
                <a:latin typeface="Calibri"/>
                <a:cs typeface="Calibri"/>
              </a:rPr>
              <a:t>Bundle </a:t>
            </a:r>
            <a:r>
              <a:rPr lang="en-US" sz="2400" spc="5">
                <a:latin typeface="Calibri"/>
                <a:cs typeface="Calibri"/>
              </a:rPr>
              <a:t>adjustment</a:t>
            </a:r>
            <a:endParaRPr sz="2400">
              <a:latin typeface="Calibri"/>
              <a:cs typeface="Calibri"/>
            </a:endParaRPr>
          </a:p>
          <a:p>
            <a:pPr marL="469900">
              <a:lnSpc>
                <a:spcPct val="120000"/>
              </a:lnSpc>
              <a:spcBef>
                <a:spcPts val="5"/>
              </a:spcBef>
              <a:tabLst>
                <a:tab pos="755650" algn="l"/>
              </a:tabLst>
            </a:pPr>
            <a:r>
              <a:rPr sz="2000">
                <a:latin typeface="Arial"/>
                <a:cs typeface="Arial"/>
              </a:rPr>
              <a:t>–	</a:t>
            </a:r>
            <a:r>
              <a:rPr sz="2000" spc="5">
                <a:latin typeface="Calibri"/>
                <a:cs typeface="Calibri"/>
              </a:rPr>
              <a:t>For </a:t>
            </a:r>
            <a:r>
              <a:rPr sz="2000" spc="-5">
                <a:latin typeface="Calibri"/>
                <a:cs typeface="Calibri"/>
              </a:rPr>
              <a:t>speed, only do full bundle </a:t>
            </a:r>
            <a:r>
              <a:rPr lang="en-US" sz="2000" spc="-5">
                <a:latin typeface="Calibri"/>
                <a:cs typeface="Calibri"/>
              </a:rPr>
              <a:t>adjustment </a:t>
            </a:r>
            <a:r>
              <a:rPr sz="2000" spc="-10">
                <a:latin typeface="Calibri"/>
                <a:cs typeface="Calibri"/>
              </a:rPr>
              <a:t>after </a:t>
            </a:r>
            <a:r>
              <a:rPr sz="2000" spc="-5">
                <a:latin typeface="Calibri"/>
                <a:cs typeface="Calibri"/>
              </a:rPr>
              <a:t>some </a:t>
            </a:r>
            <a:r>
              <a:rPr sz="2000" spc="-10">
                <a:latin typeface="Calibri"/>
                <a:cs typeface="Calibri"/>
              </a:rPr>
              <a:t>percent </a:t>
            </a:r>
            <a:r>
              <a:rPr sz="2000" spc="-5">
                <a:latin typeface="Calibri"/>
                <a:cs typeface="Calibri"/>
              </a:rPr>
              <a:t>of </a:t>
            </a:r>
            <a:r>
              <a:rPr sz="2000">
                <a:latin typeface="Calibri"/>
                <a:cs typeface="Calibri"/>
              </a:rPr>
              <a:t>new </a:t>
            </a:r>
            <a:r>
              <a:rPr sz="2000" spc="-5">
                <a:latin typeface="Calibri"/>
                <a:cs typeface="Calibri"/>
              </a:rPr>
              <a:t>images</a:t>
            </a:r>
            <a:r>
              <a:rPr sz="2000" spc="40">
                <a:latin typeface="Calibri"/>
                <a:cs typeface="Calibri"/>
              </a:rPr>
              <a:t> </a:t>
            </a:r>
            <a:r>
              <a:rPr sz="2000">
                <a:latin typeface="Calibri"/>
                <a:cs typeface="Calibri"/>
              </a:rPr>
              <a:t>are</a:t>
            </a:r>
            <a:r>
              <a:rPr lang="en-US" sz="2000">
                <a:latin typeface="Calibri"/>
                <a:cs typeface="Calibri"/>
              </a:rPr>
              <a:t> </a:t>
            </a:r>
            <a:r>
              <a:rPr lang="en-US" sz="2000" spc="-5">
                <a:latin typeface="Calibri"/>
                <a:cs typeface="Calibri"/>
              </a:rPr>
              <a:t>processed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1DA53-B976-4CD7-B076-CB4EB7E5D6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Demo</a:t>
            </a:r>
          </a:p>
        </p:txBody>
      </p:sp>
      <p:pic>
        <p:nvPicPr>
          <p:cNvPr id="4" name="Screen Recording 3">
            <a:hlinkClick r:id="" action="ppaction://media"/>
            <a:extLst>
              <a:ext uri="{FF2B5EF4-FFF2-40B4-BE49-F238E27FC236}">
                <a16:creationId xmlns:a16="http://schemas.microsoft.com/office/drawing/2014/main" id="{BB87228E-222D-4F47-98A4-907B344CC0D2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45788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67982" y="1447800"/>
            <a:ext cx="8408035" cy="4713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313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483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4540" y="212852"/>
            <a:ext cx="3655060" cy="53540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/>
              <a:t>Multi-view</a:t>
            </a:r>
            <a:r>
              <a:rPr spc="-45"/>
              <a:t> </a:t>
            </a:r>
            <a:r>
              <a:rPr lang="en-US" spc="-5"/>
              <a:t>S</a:t>
            </a:r>
            <a:r>
              <a:rPr spc="-5"/>
              <a:t>tereo</a:t>
            </a:r>
          </a:p>
        </p:txBody>
      </p:sp>
      <p:sp>
        <p:nvSpPr>
          <p:cNvPr id="3" name="object 3"/>
          <p:cNvSpPr/>
          <p:nvPr/>
        </p:nvSpPr>
        <p:spPr>
          <a:xfrm>
            <a:off x="2084451" y="1066800"/>
            <a:ext cx="4773549" cy="5105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679194" y="6429247"/>
            <a:ext cx="57905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z="1800" spc="-5">
                <a:latin typeface="Arial"/>
                <a:cs typeface="Arial"/>
              </a:rPr>
              <a:t>Slides </a:t>
            </a:r>
            <a:r>
              <a:rPr sz="1800">
                <a:latin typeface="Arial"/>
                <a:cs typeface="Arial"/>
              </a:rPr>
              <a:t>from S.</a:t>
            </a:r>
            <a:r>
              <a:rPr sz="1800" spc="65">
                <a:latin typeface="Arial"/>
                <a:cs typeface="Arial"/>
              </a:rPr>
              <a:t> </a:t>
            </a:r>
            <a:r>
              <a:rPr sz="1800" spc="-5">
                <a:latin typeface="Arial"/>
                <a:cs typeface="Arial"/>
              </a:rPr>
              <a:t>Seitz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4540" y="212852"/>
            <a:ext cx="4252595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/>
              <a:t>What is stereo</a:t>
            </a:r>
            <a:r>
              <a:rPr spc="25"/>
              <a:t> </a:t>
            </a:r>
            <a:r>
              <a:rPr spc="-5"/>
              <a:t>vision?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940053"/>
            <a:ext cx="7998460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  <a:buChar char="•"/>
              <a:tabLst>
                <a:tab pos="354965" algn="l"/>
                <a:tab pos="355600" algn="l"/>
              </a:tabLst>
            </a:pPr>
            <a:r>
              <a:rPr sz="2400" spc="-5">
                <a:latin typeface="Arial"/>
                <a:cs typeface="Arial"/>
              </a:rPr>
              <a:t>Generic problem : given several </a:t>
            </a:r>
            <a:r>
              <a:rPr lang="en-US" sz="2400" spc="-5">
                <a:latin typeface="Arial"/>
                <a:cs typeface="Arial"/>
              </a:rPr>
              <a:t>2D </a:t>
            </a:r>
            <a:r>
              <a:rPr sz="2400" spc="-5">
                <a:latin typeface="Arial"/>
                <a:cs typeface="Arial"/>
              </a:rPr>
              <a:t>images </a:t>
            </a:r>
            <a:r>
              <a:rPr sz="2400">
                <a:latin typeface="Arial"/>
                <a:cs typeface="Arial"/>
              </a:rPr>
              <a:t>of  the </a:t>
            </a:r>
            <a:r>
              <a:rPr sz="2400" spc="-5">
                <a:latin typeface="Arial"/>
                <a:cs typeface="Arial"/>
              </a:rPr>
              <a:t>same object or </a:t>
            </a:r>
            <a:r>
              <a:rPr sz="2400">
                <a:latin typeface="Arial"/>
                <a:cs typeface="Arial"/>
              </a:rPr>
              <a:t>scene, </a:t>
            </a:r>
            <a:r>
              <a:rPr sz="2400" spc="-5">
                <a:latin typeface="Arial"/>
                <a:cs typeface="Arial"/>
              </a:rPr>
              <a:t>compute a</a:t>
            </a:r>
            <a:r>
              <a:rPr lang="en-US" sz="2400" spc="-5">
                <a:latin typeface="Arial"/>
                <a:cs typeface="Arial"/>
              </a:rPr>
              <a:t> </a:t>
            </a:r>
            <a:r>
              <a:rPr sz="2400" spc="-5">
                <a:latin typeface="Arial"/>
                <a:cs typeface="Arial"/>
              </a:rPr>
              <a:t>representation </a:t>
            </a:r>
            <a:r>
              <a:rPr sz="2400">
                <a:latin typeface="Arial"/>
                <a:cs typeface="Arial"/>
              </a:rPr>
              <a:t>of  its </a:t>
            </a:r>
            <a:r>
              <a:rPr sz="2400" spc="-5">
                <a:latin typeface="Arial"/>
                <a:cs typeface="Arial"/>
              </a:rPr>
              <a:t>3D</a:t>
            </a:r>
            <a:r>
              <a:rPr sz="2400" spc="-20">
                <a:latin typeface="Arial"/>
                <a:cs typeface="Arial"/>
              </a:rPr>
              <a:t> </a:t>
            </a:r>
            <a:r>
              <a:rPr sz="2400" spc="-5">
                <a:latin typeface="Arial"/>
                <a:cs typeface="Arial"/>
              </a:rPr>
              <a:t>shape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038600" y="4691506"/>
            <a:ext cx="1295399" cy="19240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590800" y="2415694"/>
            <a:ext cx="1295400" cy="180549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550535" y="2415694"/>
            <a:ext cx="1295399" cy="180549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6128B1-F6CF-4449-8A64-30D6F2D2274D}"/>
              </a:ext>
            </a:extLst>
          </p:cNvPr>
          <p:cNvSpPr txBox="1"/>
          <p:nvPr/>
        </p:nvSpPr>
        <p:spPr>
          <a:xfrm>
            <a:off x="4488584" y="2984612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…</a:t>
            </a: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99F0AB52-CDED-472D-8065-4DFB257D0B82}"/>
              </a:ext>
            </a:extLst>
          </p:cNvPr>
          <p:cNvCxnSpPr>
            <a:cxnSpLocks/>
          </p:cNvCxnSpPr>
          <p:nvPr/>
        </p:nvCxnSpPr>
        <p:spPr>
          <a:xfrm rot="16200000" flipH="1">
            <a:off x="2810619" y="4649068"/>
            <a:ext cx="1432346" cy="576583"/>
          </a:xfrm>
          <a:prstGeom prst="bentConnector3">
            <a:avLst>
              <a:gd name="adj1" fmla="val 99584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3C86A38B-B105-4266-BCA8-7871D1B5FAA6}"/>
              </a:ext>
            </a:extLst>
          </p:cNvPr>
          <p:cNvCxnSpPr>
            <a:cxnSpLocks/>
          </p:cNvCxnSpPr>
          <p:nvPr/>
        </p:nvCxnSpPr>
        <p:spPr>
          <a:xfrm rot="5400000">
            <a:off x="5212198" y="4667492"/>
            <a:ext cx="1331357" cy="640721"/>
          </a:xfrm>
          <a:prstGeom prst="bentConnector3">
            <a:avLst>
              <a:gd name="adj1" fmla="val 100011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0EEFD26-D807-42CD-949F-0FE79D0A254A}"/>
              </a:ext>
            </a:extLst>
          </p:cNvPr>
          <p:cNvCxnSpPr/>
          <p:nvPr/>
        </p:nvCxnSpPr>
        <p:spPr>
          <a:xfrm>
            <a:off x="4660266" y="3941174"/>
            <a:ext cx="0" cy="65420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4540" y="212852"/>
            <a:ext cx="4252595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/>
              <a:t>What is stereo</a:t>
            </a:r>
            <a:r>
              <a:rPr spc="25"/>
              <a:t> </a:t>
            </a:r>
            <a:r>
              <a:rPr spc="-5"/>
              <a:t>vision?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1" y="940053"/>
            <a:ext cx="7998460" cy="49885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  <a:buChar char="•"/>
              <a:tabLst>
                <a:tab pos="354965" algn="l"/>
                <a:tab pos="355600" algn="l"/>
              </a:tabLst>
            </a:pPr>
            <a:r>
              <a:rPr lang="en-US" sz="2400" spc="-5">
                <a:latin typeface="Arial"/>
                <a:cs typeface="Arial"/>
              </a:rPr>
              <a:t>Generic problem : given several 2D images </a:t>
            </a:r>
            <a:r>
              <a:rPr lang="en-US" sz="2400">
                <a:latin typeface="Arial"/>
                <a:cs typeface="Arial"/>
              </a:rPr>
              <a:t>of  the </a:t>
            </a:r>
            <a:r>
              <a:rPr lang="en-US" sz="2400" spc="-5">
                <a:latin typeface="Arial"/>
                <a:cs typeface="Arial"/>
              </a:rPr>
              <a:t>same object or </a:t>
            </a:r>
            <a:r>
              <a:rPr lang="en-US" sz="2400">
                <a:latin typeface="Arial"/>
                <a:cs typeface="Arial"/>
              </a:rPr>
              <a:t>scene, </a:t>
            </a:r>
            <a:r>
              <a:rPr lang="en-US" sz="2400" spc="-5">
                <a:latin typeface="Arial"/>
                <a:cs typeface="Arial"/>
              </a:rPr>
              <a:t>compute a representation </a:t>
            </a:r>
            <a:r>
              <a:rPr lang="en-US" sz="2400">
                <a:latin typeface="Arial"/>
                <a:cs typeface="Arial"/>
              </a:rPr>
              <a:t>of  its </a:t>
            </a:r>
            <a:r>
              <a:rPr lang="en-US" sz="2400" spc="-5">
                <a:latin typeface="Arial"/>
                <a:cs typeface="Arial"/>
              </a:rPr>
              <a:t>3D</a:t>
            </a:r>
            <a:r>
              <a:rPr lang="en-US" sz="2400" spc="-20">
                <a:latin typeface="Arial"/>
                <a:cs typeface="Arial"/>
              </a:rPr>
              <a:t> </a:t>
            </a:r>
            <a:r>
              <a:rPr lang="en-US" sz="2400" spc="-5">
                <a:latin typeface="Arial"/>
                <a:cs typeface="Arial"/>
              </a:rPr>
              <a:t>shape</a:t>
            </a:r>
            <a:endParaRPr lang="en-US" sz="24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580"/>
              </a:spcBef>
              <a:buChar char="•"/>
              <a:tabLst>
                <a:tab pos="354965" algn="l"/>
                <a:tab pos="355600" algn="l"/>
              </a:tabLst>
            </a:pPr>
            <a:r>
              <a:rPr sz="2400" spc="-5">
                <a:latin typeface="Arial"/>
                <a:cs typeface="Arial"/>
              </a:rPr>
              <a:t>“Images of </a:t>
            </a:r>
            <a:r>
              <a:rPr sz="2400">
                <a:latin typeface="Arial"/>
                <a:cs typeface="Arial"/>
              </a:rPr>
              <a:t>the same </a:t>
            </a:r>
            <a:r>
              <a:rPr sz="2400" spc="-5">
                <a:latin typeface="Arial"/>
                <a:cs typeface="Arial"/>
              </a:rPr>
              <a:t>object or</a:t>
            </a:r>
            <a:r>
              <a:rPr sz="2400" spc="-45">
                <a:latin typeface="Arial"/>
                <a:cs typeface="Arial"/>
              </a:rPr>
              <a:t> </a:t>
            </a:r>
            <a:r>
              <a:rPr sz="2400" spc="-5">
                <a:latin typeface="Arial"/>
                <a:cs typeface="Arial"/>
              </a:rPr>
              <a:t>scene”</a:t>
            </a:r>
            <a:endParaRPr sz="240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spcBef>
                <a:spcPts val="480"/>
              </a:spcBef>
              <a:buChar char="•"/>
              <a:tabLst>
                <a:tab pos="756285" algn="l"/>
                <a:tab pos="756920" algn="l"/>
              </a:tabLst>
            </a:pPr>
            <a:r>
              <a:rPr sz="2000">
                <a:latin typeface="Arial"/>
                <a:cs typeface="Arial"/>
              </a:rPr>
              <a:t>Arbitrary number of images (from two </a:t>
            </a:r>
            <a:r>
              <a:rPr sz="2000" spc="-5">
                <a:latin typeface="Arial"/>
                <a:cs typeface="Arial"/>
              </a:rPr>
              <a:t>to</a:t>
            </a:r>
            <a:r>
              <a:rPr sz="2000" spc="-175">
                <a:latin typeface="Arial"/>
                <a:cs typeface="Arial"/>
              </a:rPr>
              <a:t> </a:t>
            </a:r>
            <a:r>
              <a:rPr sz="2000">
                <a:latin typeface="Arial"/>
                <a:cs typeface="Arial"/>
              </a:rPr>
              <a:t>thousands)</a:t>
            </a:r>
          </a:p>
          <a:p>
            <a:pPr marL="756285" lvl="1" indent="-287020">
              <a:lnSpc>
                <a:spcPct val="100000"/>
              </a:lnSpc>
              <a:spcBef>
                <a:spcPts val="480"/>
              </a:spcBef>
              <a:buChar char="•"/>
              <a:tabLst>
                <a:tab pos="756285" algn="l"/>
                <a:tab pos="756920" algn="l"/>
              </a:tabLst>
            </a:pPr>
            <a:r>
              <a:rPr sz="2000">
                <a:latin typeface="Arial"/>
                <a:cs typeface="Arial"/>
              </a:rPr>
              <a:t>Arbitrary camera positions (isolated cameras or </a:t>
            </a:r>
            <a:r>
              <a:rPr sz="2000" spc="-5">
                <a:latin typeface="Arial"/>
                <a:cs typeface="Arial"/>
              </a:rPr>
              <a:t>video</a:t>
            </a:r>
            <a:r>
              <a:rPr sz="2000" spc="-175">
                <a:latin typeface="Arial"/>
                <a:cs typeface="Arial"/>
              </a:rPr>
              <a:t> </a:t>
            </a:r>
            <a:r>
              <a:rPr sz="2000">
                <a:latin typeface="Arial"/>
                <a:cs typeface="Arial"/>
              </a:rPr>
              <a:t>sequence)</a:t>
            </a:r>
          </a:p>
          <a:p>
            <a:pPr marL="756285" lvl="1" indent="-287020">
              <a:lnSpc>
                <a:spcPct val="100000"/>
              </a:lnSpc>
              <a:spcBef>
                <a:spcPts val="484"/>
              </a:spcBef>
              <a:buChar char="•"/>
              <a:tabLst>
                <a:tab pos="756285" algn="l"/>
                <a:tab pos="756920" algn="l"/>
              </a:tabLst>
            </a:pPr>
            <a:r>
              <a:rPr sz="2000">
                <a:latin typeface="Arial"/>
                <a:cs typeface="Arial"/>
              </a:rPr>
              <a:t>Cameras can be calibrated or</a:t>
            </a:r>
            <a:r>
              <a:rPr sz="2000" spc="-145">
                <a:latin typeface="Arial"/>
                <a:cs typeface="Arial"/>
              </a:rPr>
              <a:t> </a:t>
            </a:r>
            <a:r>
              <a:rPr sz="2000">
                <a:latin typeface="Arial"/>
                <a:cs typeface="Arial"/>
              </a:rPr>
              <a:t>uncalibrated</a:t>
            </a:r>
          </a:p>
          <a:p>
            <a:pPr marL="355600" indent="-342900">
              <a:lnSpc>
                <a:spcPct val="100000"/>
              </a:lnSpc>
              <a:spcBef>
                <a:spcPts val="570"/>
              </a:spcBef>
              <a:buChar char="•"/>
              <a:tabLst>
                <a:tab pos="354965" algn="l"/>
                <a:tab pos="355600" algn="l"/>
              </a:tabLst>
            </a:pPr>
            <a:r>
              <a:rPr sz="2400" spc="-5">
                <a:latin typeface="Arial"/>
                <a:cs typeface="Arial"/>
              </a:rPr>
              <a:t>“Representation of 3D</a:t>
            </a:r>
            <a:r>
              <a:rPr sz="2400" spc="15">
                <a:latin typeface="Arial"/>
                <a:cs typeface="Arial"/>
              </a:rPr>
              <a:t> </a:t>
            </a:r>
            <a:r>
              <a:rPr sz="2400" spc="-5">
                <a:latin typeface="Arial"/>
                <a:cs typeface="Arial"/>
              </a:rPr>
              <a:t>shape”</a:t>
            </a:r>
            <a:endParaRPr sz="240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spcBef>
                <a:spcPts val="484"/>
              </a:spcBef>
              <a:buChar char="•"/>
              <a:tabLst>
                <a:tab pos="756285" algn="l"/>
                <a:tab pos="756920" algn="l"/>
              </a:tabLst>
            </a:pPr>
            <a:r>
              <a:rPr sz="2000">
                <a:latin typeface="Arial"/>
                <a:cs typeface="Arial"/>
              </a:rPr>
              <a:t>Depth</a:t>
            </a:r>
            <a:r>
              <a:rPr sz="2000" spc="-35">
                <a:latin typeface="Arial"/>
                <a:cs typeface="Arial"/>
              </a:rPr>
              <a:t> </a:t>
            </a:r>
            <a:r>
              <a:rPr sz="2000">
                <a:latin typeface="Arial"/>
                <a:cs typeface="Arial"/>
              </a:rPr>
              <a:t>maps</a:t>
            </a:r>
          </a:p>
          <a:p>
            <a:pPr marL="756285" lvl="1" indent="-287020">
              <a:lnSpc>
                <a:spcPct val="100000"/>
              </a:lnSpc>
              <a:spcBef>
                <a:spcPts val="480"/>
              </a:spcBef>
              <a:buChar char="•"/>
              <a:tabLst>
                <a:tab pos="756285" algn="l"/>
                <a:tab pos="756920" algn="l"/>
              </a:tabLst>
            </a:pPr>
            <a:r>
              <a:rPr sz="2000">
                <a:latin typeface="Arial"/>
                <a:cs typeface="Arial"/>
              </a:rPr>
              <a:t>Meshes</a:t>
            </a:r>
          </a:p>
          <a:p>
            <a:pPr marL="756285" lvl="1" indent="-287020">
              <a:lnSpc>
                <a:spcPct val="100000"/>
              </a:lnSpc>
              <a:spcBef>
                <a:spcPts val="484"/>
              </a:spcBef>
              <a:buChar char="•"/>
              <a:tabLst>
                <a:tab pos="756285" algn="l"/>
                <a:tab pos="756920" algn="l"/>
              </a:tabLst>
            </a:pPr>
            <a:r>
              <a:rPr sz="2000">
                <a:latin typeface="Arial"/>
                <a:cs typeface="Arial"/>
              </a:rPr>
              <a:t>Point</a:t>
            </a:r>
            <a:r>
              <a:rPr sz="2000" spc="-30">
                <a:latin typeface="Arial"/>
                <a:cs typeface="Arial"/>
              </a:rPr>
              <a:t> </a:t>
            </a:r>
            <a:r>
              <a:rPr sz="2000">
                <a:latin typeface="Arial"/>
                <a:cs typeface="Arial"/>
              </a:rPr>
              <a:t>clouds</a:t>
            </a:r>
          </a:p>
          <a:p>
            <a:pPr marL="756285" lvl="1" indent="-287020">
              <a:lnSpc>
                <a:spcPct val="100000"/>
              </a:lnSpc>
              <a:spcBef>
                <a:spcPts val="475"/>
              </a:spcBef>
              <a:buChar char="•"/>
              <a:tabLst>
                <a:tab pos="756285" algn="l"/>
                <a:tab pos="756920" algn="l"/>
              </a:tabLst>
            </a:pPr>
            <a:r>
              <a:rPr sz="2000">
                <a:latin typeface="Arial"/>
                <a:cs typeface="Arial"/>
              </a:rPr>
              <a:t>Volumetric</a:t>
            </a:r>
            <a:r>
              <a:rPr sz="2000" spc="-40">
                <a:latin typeface="Arial"/>
                <a:cs typeface="Arial"/>
              </a:rPr>
              <a:t> </a:t>
            </a:r>
            <a:r>
              <a:rPr sz="2000">
                <a:latin typeface="Arial"/>
                <a:cs typeface="Arial"/>
              </a:rPr>
              <a:t>models</a:t>
            </a:r>
          </a:p>
          <a:p>
            <a:pPr marL="756285" lvl="1" indent="-287020">
              <a:lnSpc>
                <a:spcPct val="100000"/>
              </a:lnSpc>
              <a:spcBef>
                <a:spcPts val="480"/>
              </a:spcBef>
              <a:buChar char="•"/>
              <a:tabLst>
                <a:tab pos="756285" algn="l"/>
                <a:tab pos="756920" algn="l"/>
              </a:tabLst>
            </a:pPr>
            <a:r>
              <a:rPr lang="en-US" sz="2000">
                <a:latin typeface="Arial"/>
                <a:cs typeface="Arial"/>
              </a:rPr>
              <a:t>…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/>
              <a:t>Structure from</a:t>
            </a:r>
            <a:r>
              <a:rPr spc="25"/>
              <a:t> </a:t>
            </a:r>
            <a:r>
              <a:rPr spc="-5"/>
              <a:t>motion</a:t>
            </a:r>
          </a:p>
        </p:txBody>
      </p:sp>
      <p:sp>
        <p:nvSpPr>
          <p:cNvPr id="55" name="object 55"/>
          <p:cNvSpPr txBox="1"/>
          <p:nvPr/>
        </p:nvSpPr>
        <p:spPr>
          <a:xfrm>
            <a:off x="751840" y="748029"/>
            <a:ext cx="6776084" cy="1822294"/>
          </a:xfrm>
          <a:prstGeom prst="rect">
            <a:avLst/>
          </a:prstGeom>
        </p:spPr>
        <p:txBody>
          <a:bodyPr vert="horz" wrap="square" lIns="0" tIns="204470" rIns="0" bIns="0" rtlCol="0">
            <a:spAutoFit/>
          </a:bodyPr>
          <a:lstStyle/>
          <a:p>
            <a:pPr marL="368300" indent="-343535">
              <a:lnSpc>
                <a:spcPct val="100000"/>
              </a:lnSpc>
              <a:spcBef>
                <a:spcPts val="1610"/>
              </a:spcBef>
              <a:buChar char="•"/>
              <a:tabLst>
                <a:tab pos="368300" algn="l"/>
                <a:tab pos="368935" algn="l"/>
              </a:tabLst>
            </a:pPr>
            <a:r>
              <a:rPr sz="2000">
                <a:latin typeface="Arial"/>
                <a:cs typeface="Arial"/>
              </a:rPr>
              <a:t>Given: </a:t>
            </a:r>
            <a:r>
              <a:rPr sz="2000" i="1">
                <a:latin typeface="Arial"/>
                <a:cs typeface="Arial"/>
              </a:rPr>
              <a:t>m </a:t>
            </a:r>
            <a:r>
              <a:rPr sz="2000" spc="-5">
                <a:latin typeface="Arial"/>
                <a:cs typeface="Arial"/>
              </a:rPr>
              <a:t>images </a:t>
            </a:r>
            <a:r>
              <a:rPr sz="2000">
                <a:latin typeface="Arial"/>
                <a:cs typeface="Arial"/>
              </a:rPr>
              <a:t>of </a:t>
            </a:r>
            <a:r>
              <a:rPr sz="2000" i="1" spc="-5">
                <a:latin typeface="Arial"/>
                <a:cs typeface="Arial"/>
              </a:rPr>
              <a:t>n </a:t>
            </a:r>
            <a:r>
              <a:rPr sz="2000" spc="-5">
                <a:latin typeface="Arial"/>
                <a:cs typeface="Arial"/>
              </a:rPr>
              <a:t>fixed 3D points</a:t>
            </a:r>
            <a:endParaRPr sz="2000">
              <a:latin typeface="Arial"/>
              <a:cs typeface="Arial"/>
            </a:endParaRPr>
          </a:p>
          <a:p>
            <a:pPr marL="1280795">
              <a:lnSpc>
                <a:spcPct val="100000"/>
              </a:lnSpc>
              <a:spcBef>
                <a:spcPts val="1515"/>
              </a:spcBef>
              <a:tabLst>
                <a:tab pos="3110230" algn="l"/>
                <a:tab pos="4958715" algn="l"/>
              </a:tabLst>
            </a:pPr>
            <a:r>
              <a:rPr sz="2000" b="1" spc="-5">
                <a:latin typeface="Times New Roman"/>
                <a:cs typeface="Times New Roman"/>
              </a:rPr>
              <a:t>x</a:t>
            </a:r>
            <a:r>
              <a:rPr sz="2000" i="1" spc="-7" baseline="-20833">
                <a:latin typeface="Times New Roman"/>
                <a:cs typeface="Times New Roman"/>
              </a:rPr>
              <a:t>ij  </a:t>
            </a:r>
            <a:r>
              <a:rPr sz="2000" i="1">
                <a:latin typeface="Times New Roman"/>
                <a:cs typeface="Times New Roman"/>
              </a:rPr>
              <a:t>= </a:t>
            </a:r>
            <a:r>
              <a:rPr sz="2000" b="1" spc="-5">
                <a:latin typeface="Times New Roman"/>
                <a:cs typeface="Times New Roman"/>
              </a:rPr>
              <a:t>P</a:t>
            </a:r>
            <a:r>
              <a:rPr sz="2000" i="1" spc="-7" baseline="-20833">
                <a:latin typeface="Times New Roman"/>
                <a:cs typeface="Times New Roman"/>
              </a:rPr>
              <a:t>i</a:t>
            </a:r>
            <a:r>
              <a:rPr sz="2000" i="1" spc="-262" baseline="-20833">
                <a:latin typeface="Times New Roman"/>
                <a:cs typeface="Times New Roman"/>
              </a:rPr>
              <a:t> </a:t>
            </a:r>
            <a:r>
              <a:rPr sz="2000" b="1" spc="-5">
                <a:latin typeface="Times New Roman"/>
                <a:cs typeface="Times New Roman"/>
              </a:rPr>
              <a:t>X</a:t>
            </a:r>
            <a:r>
              <a:rPr sz="2000" i="1" spc="-7" baseline="-20833">
                <a:latin typeface="Times New Roman"/>
                <a:cs typeface="Times New Roman"/>
              </a:rPr>
              <a:t>j</a:t>
            </a:r>
            <a:r>
              <a:rPr sz="2000" i="1" spc="30" baseline="-20833">
                <a:latin typeface="Times New Roman"/>
                <a:cs typeface="Times New Roman"/>
              </a:rPr>
              <a:t> </a:t>
            </a:r>
            <a:r>
              <a:rPr sz="2000" i="1">
                <a:latin typeface="Times New Roman"/>
                <a:cs typeface="Times New Roman"/>
              </a:rPr>
              <a:t>,	i = </a:t>
            </a:r>
            <a:r>
              <a:rPr sz="2000">
                <a:latin typeface="Times New Roman"/>
                <a:cs typeface="Times New Roman"/>
              </a:rPr>
              <a:t>1</a:t>
            </a:r>
            <a:r>
              <a:rPr sz="2000" i="1">
                <a:latin typeface="Times New Roman"/>
                <a:cs typeface="Times New Roman"/>
              </a:rPr>
              <a:t>, …</a:t>
            </a:r>
            <a:r>
              <a:rPr sz="2000" i="1" spc="-10">
                <a:latin typeface="Times New Roman"/>
                <a:cs typeface="Times New Roman"/>
              </a:rPr>
              <a:t> </a:t>
            </a:r>
            <a:r>
              <a:rPr sz="2000" i="1">
                <a:latin typeface="Times New Roman"/>
                <a:cs typeface="Times New Roman"/>
              </a:rPr>
              <a:t>, </a:t>
            </a:r>
            <a:r>
              <a:rPr sz="2000" i="1" spc="-5">
                <a:latin typeface="Times New Roman"/>
                <a:cs typeface="Times New Roman"/>
              </a:rPr>
              <a:t>m,	</a:t>
            </a:r>
            <a:r>
              <a:rPr sz="2000" i="1">
                <a:latin typeface="Times New Roman"/>
                <a:cs typeface="Times New Roman"/>
              </a:rPr>
              <a:t>j = </a:t>
            </a:r>
            <a:r>
              <a:rPr sz="2000">
                <a:latin typeface="Times New Roman"/>
                <a:cs typeface="Times New Roman"/>
              </a:rPr>
              <a:t>1</a:t>
            </a:r>
            <a:r>
              <a:rPr sz="2000" i="1">
                <a:latin typeface="Times New Roman"/>
                <a:cs typeface="Times New Roman"/>
              </a:rPr>
              <a:t>, … ,</a:t>
            </a:r>
            <a:r>
              <a:rPr sz="2000" i="1" spc="-60">
                <a:latin typeface="Times New Roman"/>
                <a:cs typeface="Times New Roman"/>
              </a:rPr>
              <a:t> </a:t>
            </a:r>
            <a:r>
              <a:rPr sz="2000" i="1">
                <a:latin typeface="Times New Roman"/>
                <a:cs typeface="Times New Roman"/>
              </a:rPr>
              <a:t>n</a:t>
            </a:r>
            <a:endParaRPr lang="en-US" sz="2000" i="1">
              <a:latin typeface="Times New Roman"/>
              <a:cs typeface="Times New Roman"/>
            </a:endParaRPr>
          </a:p>
          <a:p>
            <a:pPr marL="342900" indent="-342900">
              <a:lnSpc>
                <a:spcPct val="100000"/>
              </a:lnSpc>
              <a:spcBef>
                <a:spcPts val="1515"/>
              </a:spcBef>
              <a:buFont typeface="Arial" panose="020B0604020202020204" pitchFamily="34" charset="0"/>
              <a:buChar char="•"/>
              <a:tabLst>
                <a:tab pos="3110230" algn="l"/>
                <a:tab pos="4958715" algn="l"/>
              </a:tabLst>
            </a:pPr>
            <a:r>
              <a:rPr sz="2000" spc="-5">
                <a:latin typeface="Arial"/>
                <a:cs typeface="Arial"/>
              </a:rPr>
              <a:t>Problem: </a:t>
            </a:r>
            <a:r>
              <a:rPr sz="2000">
                <a:latin typeface="Arial"/>
                <a:cs typeface="Arial"/>
              </a:rPr>
              <a:t>estimate </a:t>
            </a:r>
            <a:r>
              <a:rPr sz="2000" i="1">
                <a:latin typeface="Arial"/>
                <a:cs typeface="Arial"/>
              </a:rPr>
              <a:t>m </a:t>
            </a:r>
            <a:r>
              <a:rPr sz="2000">
                <a:latin typeface="Arial"/>
                <a:cs typeface="Arial"/>
              </a:rPr>
              <a:t>projection matrices </a:t>
            </a:r>
            <a:r>
              <a:rPr sz="2000" b="1" spc="-5">
                <a:latin typeface="Times New Roman"/>
                <a:cs typeface="Times New Roman"/>
              </a:rPr>
              <a:t>P</a:t>
            </a:r>
            <a:r>
              <a:rPr sz="2000" i="1" spc="-7" baseline="-20833">
                <a:latin typeface="Times New Roman"/>
                <a:cs typeface="Times New Roman"/>
              </a:rPr>
              <a:t>i</a:t>
            </a:r>
            <a:r>
              <a:rPr sz="2000" i="1" spc="209" baseline="-20833">
                <a:latin typeface="Times New Roman"/>
                <a:cs typeface="Times New Roman"/>
              </a:rPr>
              <a:t> </a:t>
            </a:r>
            <a:r>
              <a:rPr sz="2000" spc="-5">
                <a:latin typeface="Arial"/>
                <a:cs typeface="Arial"/>
              </a:rPr>
              <a:t>and</a:t>
            </a:r>
            <a:r>
              <a:rPr lang="en-US" sz="2000">
                <a:latin typeface="Arial"/>
                <a:cs typeface="Arial"/>
              </a:rPr>
              <a:t> </a:t>
            </a:r>
            <a:r>
              <a:rPr sz="2000" i="1" spc="-5">
                <a:latin typeface="Arial"/>
                <a:cs typeface="Arial"/>
              </a:rPr>
              <a:t>n </a:t>
            </a:r>
            <a:r>
              <a:rPr sz="2000" spc="-5">
                <a:latin typeface="Arial"/>
                <a:cs typeface="Arial"/>
              </a:rPr>
              <a:t>3D points </a:t>
            </a:r>
            <a:r>
              <a:rPr sz="2000" b="1" spc="-5" err="1">
                <a:latin typeface="Times New Roman"/>
                <a:cs typeface="Times New Roman"/>
              </a:rPr>
              <a:t>X</a:t>
            </a:r>
            <a:r>
              <a:rPr sz="2000" i="1" spc="-7" baseline="-20833" err="1">
                <a:latin typeface="Times New Roman"/>
                <a:cs typeface="Times New Roman"/>
              </a:rPr>
              <a:t>j</a:t>
            </a:r>
            <a:r>
              <a:rPr sz="2000" i="1" spc="-7" baseline="-20833">
                <a:latin typeface="Times New Roman"/>
                <a:cs typeface="Times New Roman"/>
              </a:rPr>
              <a:t> </a:t>
            </a:r>
            <a:r>
              <a:rPr sz="2000">
                <a:latin typeface="Arial"/>
                <a:cs typeface="Arial"/>
              </a:rPr>
              <a:t>from the </a:t>
            </a:r>
            <a:r>
              <a:rPr sz="2000" spc="-5">
                <a:latin typeface="Arial"/>
                <a:cs typeface="Arial"/>
              </a:rPr>
              <a:t>correspond</a:t>
            </a:r>
            <a:r>
              <a:rPr lang="en-US" sz="2000" spc="-5">
                <a:latin typeface="Arial"/>
                <a:cs typeface="Arial"/>
              </a:rPr>
              <a:t>ence points</a:t>
            </a:r>
            <a:r>
              <a:rPr sz="2000" spc="-90">
                <a:latin typeface="Arial"/>
                <a:cs typeface="Arial"/>
              </a:rPr>
              <a:t> </a:t>
            </a:r>
            <a:r>
              <a:rPr sz="2000" b="1" spc="-5" err="1">
                <a:latin typeface="Times New Roman"/>
                <a:cs typeface="Times New Roman"/>
              </a:rPr>
              <a:t>x</a:t>
            </a:r>
            <a:r>
              <a:rPr sz="2000" i="1" spc="-7" baseline="-20833" err="1">
                <a:latin typeface="Times New Roman"/>
                <a:cs typeface="Times New Roman"/>
              </a:rPr>
              <a:t>ij</a:t>
            </a:r>
            <a:endParaRPr sz="2000" baseline="-20833">
              <a:latin typeface="Times New Roman"/>
              <a:cs typeface="Times New Roman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7820406" y="6610908"/>
            <a:ext cx="12446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>
                <a:latin typeface="Arial"/>
                <a:cs typeface="Arial"/>
              </a:rPr>
              <a:t>Slide: </a:t>
            </a:r>
            <a:r>
              <a:rPr sz="1200">
                <a:latin typeface="Arial"/>
                <a:cs typeface="Arial"/>
              </a:rPr>
              <a:t>S.</a:t>
            </a:r>
            <a:r>
              <a:rPr sz="1200" spc="-70">
                <a:latin typeface="Arial"/>
                <a:cs typeface="Arial"/>
              </a:rPr>
              <a:t> </a:t>
            </a:r>
            <a:r>
              <a:rPr sz="1200" spc="-5">
                <a:latin typeface="Arial"/>
                <a:cs typeface="Arial"/>
              </a:rPr>
              <a:t>Lazebnik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5A10076E-7015-4297-A81B-0FCA2E95B937}"/>
              </a:ext>
            </a:extLst>
          </p:cNvPr>
          <p:cNvGrpSpPr/>
          <p:nvPr/>
        </p:nvGrpSpPr>
        <p:grpSpPr>
          <a:xfrm>
            <a:off x="2136394" y="2960202"/>
            <a:ext cx="4928107" cy="3822105"/>
            <a:chOff x="2136394" y="2960202"/>
            <a:chExt cx="4928107" cy="3822105"/>
          </a:xfrm>
        </p:grpSpPr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DEDBB0C5-E61C-4D8E-AFC7-29496D201A46}"/>
                </a:ext>
              </a:extLst>
            </p:cNvPr>
            <p:cNvGrpSpPr/>
            <p:nvPr/>
          </p:nvGrpSpPr>
          <p:grpSpPr>
            <a:xfrm>
              <a:off x="2136394" y="3325812"/>
              <a:ext cx="4928107" cy="3456495"/>
              <a:chOff x="2136394" y="3325812"/>
              <a:chExt cx="4928107" cy="3456495"/>
            </a:xfrm>
          </p:grpSpPr>
          <p:sp>
            <p:nvSpPr>
              <p:cNvPr id="3" name="object 3"/>
              <p:cNvSpPr/>
              <p:nvPr/>
            </p:nvSpPr>
            <p:spPr>
              <a:xfrm>
                <a:off x="4467225" y="4581525"/>
                <a:ext cx="2129155" cy="1554480"/>
              </a:xfrm>
              <a:custGeom>
                <a:avLst/>
                <a:gdLst/>
                <a:ahLst/>
                <a:cxnLst/>
                <a:rect l="l" t="t" r="r" b="b"/>
                <a:pathLst>
                  <a:path w="2129154" h="1554479">
                    <a:moveTo>
                      <a:pt x="2128901" y="1554162"/>
                    </a:moveTo>
                    <a:lnTo>
                      <a:pt x="0" y="0"/>
                    </a:lnTo>
                  </a:path>
                </a:pathLst>
              </a:custGeom>
              <a:ln w="952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4" name="object 4"/>
              <p:cNvSpPr/>
              <p:nvPr/>
            </p:nvSpPr>
            <p:spPr>
              <a:xfrm>
                <a:off x="4389501" y="4581525"/>
                <a:ext cx="90805" cy="1935480"/>
              </a:xfrm>
              <a:custGeom>
                <a:avLst/>
                <a:gdLst/>
                <a:ahLst/>
                <a:cxnLst/>
                <a:rect l="l" t="t" r="r" b="b"/>
                <a:pathLst>
                  <a:path w="90804" h="1935479">
                    <a:moveTo>
                      <a:pt x="0" y="1935162"/>
                    </a:moveTo>
                    <a:lnTo>
                      <a:pt x="90424" y="0"/>
                    </a:lnTo>
                  </a:path>
                </a:pathLst>
              </a:custGeom>
              <a:ln w="952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5" name="object 5"/>
              <p:cNvSpPr/>
              <p:nvPr/>
            </p:nvSpPr>
            <p:spPr>
              <a:xfrm>
                <a:off x="2338451" y="4567173"/>
                <a:ext cx="2116455" cy="1064260"/>
              </a:xfrm>
              <a:custGeom>
                <a:avLst/>
                <a:gdLst/>
                <a:ahLst/>
                <a:cxnLst/>
                <a:rect l="l" t="t" r="r" b="b"/>
                <a:pathLst>
                  <a:path w="2116454" h="1064260">
                    <a:moveTo>
                      <a:pt x="0" y="1063688"/>
                    </a:moveTo>
                    <a:lnTo>
                      <a:pt x="2116074" y="0"/>
                    </a:lnTo>
                  </a:path>
                </a:pathLst>
              </a:custGeom>
              <a:ln w="952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6" name="object 6"/>
              <p:cNvSpPr/>
              <p:nvPr/>
            </p:nvSpPr>
            <p:spPr>
              <a:xfrm>
                <a:off x="2351151" y="3327400"/>
                <a:ext cx="1713230" cy="2291080"/>
              </a:xfrm>
              <a:custGeom>
                <a:avLst/>
                <a:gdLst/>
                <a:ahLst/>
                <a:cxnLst/>
                <a:rect l="l" t="t" r="r" b="b"/>
                <a:pathLst>
                  <a:path w="1713229" h="2291079">
                    <a:moveTo>
                      <a:pt x="0" y="2290762"/>
                    </a:moveTo>
                    <a:lnTo>
                      <a:pt x="1712849" y="0"/>
                    </a:lnTo>
                  </a:path>
                </a:pathLst>
              </a:custGeom>
              <a:ln w="952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7" name="object 7"/>
              <p:cNvSpPr/>
              <p:nvPr/>
            </p:nvSpPr>
            <p:spPr>
              <a:xfrm>
                <a:off x="2351151" y="3981450"/>
                <a:ext cx="1713230" cy="1637030"/>
              </a:xfrm>
              <a:custGeom>
                <a:avLst/>
                <a:gdLst/>
                <a:ahLst/>
                <a:cxnLst/>
                <a:rect l="l" t="t" r="r" b="b"/>
                <a:pathLst>
                  <a:path w="1713229" h="1637029">
                    <a:moveTo>
                      <a:pt x="0" y="1636712"/>
                    </a:moveTo>
                    <a:lnTo>
                      <a:pt x="1712849" y="0"/>
                    </a:lnTo>
                  </a:path>
                </a:pathLst>
              </a:custGeom>
              <a:ln w="952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8" name="object 8"/>
              <p:cNvSpPr/>
              <p:nvPr/>
            </p:nvSpPr>
            <p:spPr>
              <a:xfrm>
                <a:off x="2351151" y="3490976"/>
                <a:ext cx="2647950" cy="2127250"/>
              </a:xfrm>
              <a:custGeom>
                <a:avLst/>
                <a:gdLst/>
                <a:ahLst/>
                <a:cxnLst/>
                <a:rect l="l" t="t" r="r" b="b"/>
                <a:pathLst>
                  <a:path w="2647950" h="2127250">
                    <a:moveTo>
                      <a:pt x="0" y="2127186"/>
                    </a:moveTo>
                    <a:lnTo>
                      <a:pt x="2647950" y="0"/>
                    </a:lnTo>
                  </a:path>
                </a:pathLst>
              </a:custGeom>
              <a:ln w="952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9" name="object 9"/>
              <p:cNvSpPr/>
              <p:nvPr/>
            </p:nvSpPr>
            <p:spPr>
              <a:xfrm>
                <a:off x="2351151" y="4144898"/>
                <a:ext cx="2336800" cy="1473835"/>
              </a:xfrm>
              <a:custGeom>
                <a:avLst/>
                <a:gdLst/>
                <a:ahLst/>
                <a:cxnLst/>
                <a:rect l="l" t="t" r="r" b="b"/>
                <a:pathLst>
                  <a:path w="2336800" h="1473835">
                    <a:moveTo>
                      <a:pt x="0" y="1473263"/>
                    </a:moveTo>
                    <a:lnTo>
                      <a:pt x="2336800" y="0"/>
                    </a:lnTo>
                  </a:path>
                </a:pathLst>
              </a:custGeom>
              <a:ln w="952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0" name="object 10"/>
              <p:cNvSpPr/>
              <p:nvPr/>
            </p:nvSpPr>
            <p:spPr>
              <a:xfrm>
                <a:off x="2351151" y="4962525"/>
                <a:ext cx="2647950" cy="655955"/>
              </a:xfrm>
              <a:custGeom>
                <a:avLst/>
                <a:gdLst/>
                <a:ahLst/>
                <a:cxnLst/>
                <a:rect l="l" t="t" r="r" b="b"/>
                <a:pathLst>
                  <a:path w="2647950" h="655954">
                    <a:moveTo>
                      <a:pt x="0" y="655637"/>
                    </a:moveTo>
                    <a:lnTo>
                      <a:pt x="2647950" y="0"/>
                    </a:lnTo>
                  </a:path>
                </a:pathLst>
              </a:custGeom>
              <a:ln w="952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1" name="object 11"/>
              <p:cNvSpPr/>
              <p:nvPr/>
            </p:nvSpPr>
            <p:spPr>
              <a:xfrm>
                <a:off x="4064000" y="3981450"/>
                <a:ext cx="313055" cy="2546350"/>
              </a:xfrm>
              <a:custGeom>
                <a:avLst/>
                <a:gdLst/>
                <a:ahLst/>
                <a:cxnLst/>
                <a:rect l="l" t="t" r="r" b="b"/>
                <a:pathLst>
                  <a:path w="313054" h="2546350">
                    <a:moveTo>
                      <a:pt x="312800" y="2546350"/>
                    </a:moveTo>
                    <a:lnTo>
                      <a:pt x="0" y="0"/>
                    </a:lnTo>
                  </a:path>
                </a:pathLst>
              </a:custGeom>
              <a:ln w="952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2" name="object 12"/>
              <p:cNvSpPr/>
              <p:nvPr/>
            </p:nvSpPr>
            <p:spPr>
              <a:xfrm>
                <a:off x="4376801" y="3490976"/>
                <a:ext cx="622300" cy="3037205"/>
              </a:xfrm>
              <a:custGeom>
                <a:avLst/>
                <a:gdLst/>
                <a:ahLst/>
                <a:cxnLst/>
                <a:rect l="l" t="t" r="r" b="b"/>
                <a:pathLst>
                  <a:path w="622300" h="3037204">
                    <a:moveTo>
                      <a:pt x="0" y="3036824"/>
                    </a:moveTo>
                    <a:lnTo>
                      <a:pt x="622300" y="0"/>
                    </a:lnTo>
                  </a:path>
                </a:pathLst>
              </a:custGeom>
              <a:ln w="952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3" name="object 13"/>
              <p:cNvSpPr/>
              <p:nvPr/>
            </p:nvSpPr>
            <p:spPr>
              <a:xfrm>
                <a:off x="4064000" y="3327400"/>
                <a:ext cx="313055" cy="3200400"/>
              </a:xfrm>
              <a:custGeom>
                <a:avLst/>
                <a:gdLst/>
                <a:ahLst/>
                <a:cxnLst/>
                <a:rect l="l" t="t" r="r" b="b"/>
                <a:pathLst>
                  <a:path w="313054" h="3200400">
                    <a:moveTo>
                      <a:pt x="312800" y="3200400"/>
                    </a:moveTo>
                    <a:lnTo>
                      <a:pt x="0" y="0"/>
                    </a:lnTo>
                  </a:path>
                </a:pathLst>
              </a:custGeom>
              <a:ln w="952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4" name="object 14"/>
              <p:cNvSpPr/>
              <p:nvPr/>
            </p:nvSpPr>
            <p:spPr>
              <a:xfrm>
                <a:off x="4376801" y="4144898"/>
                <a:ext cx="311150" cy="2383155"/>
              </a:xfrm>
              <a:custGeom>
                <a:avLst/>
                <a:gdLst/>
                <a:ahLst/>
                <a:cxnLst/>
                <a:rect l="l" t="t" r="r" b="b"/>
                <a:pathLst>
                  <a:path w="311150" h="2383154">
                    <a:moveTo>
                      <a:pt x="0" y="2382901"/>
                    </a:moveTo>
                    <a:lnTo>
                      <a:pt x="311150" y="0"/>
                    </a:lnTo>
                  </a:path>
                </a:pathLst>
              </a:custGeom>
              <a:ln w="952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5" name="object 15"/>
              <p:cNvSpPr/>
              <p:nvPr/>
            </p:nvSpPr>
            <p:spPr>
              <a:xfrm>
                <a:off x="4376801" y="4962525"/>
                <a:ext cx="622300" cy="1565275"/>
              </a:xfrm>
              <a:custGeom>
                <a:avLst/>
                <a:gdLst/>
                <a:ahLst/>
                <a:cxnLst/>
                <a:rect l="l" t="t" r="r" b="b"/>
                <a:pathLst>
                  <a:path w="622300" h="1565275">
                    <a:moveTo>
                      <a:pt x="0" y="1565275"/>
                    </a:moveTo>
                    <a:lnTo>
                      <a:pt x="622300" y="0"/>
                    </a:lnTo>
                  </a:path>
                </a:pathLst>
              </a:custGeom>
              <a:ln w="952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6" name="object 16"/>
              <p:cNvSpPr/>
              <p:nvPr/>
            </p:nvSpPr>
            <p:spPr>
              <a:xfrm>
                <a:off x="4064000" y="3981450"/>
                <a:ext cx="2492375" cy="2127250"/>
              </a:xfrm>
              <a:custGeom>
                <a:avLst/>
                <a:gdLst/>
                <a:ahLst/>
                <a:cxnLst/>
                <a:rect l="l" t="t" r="r" b="b"/>
                <a:pathLst>
                  <a:path w="2492375" h="2127250">
                    <a:moveTo>
                      <a:pt x="2492375" y="2127250"/>
                    </a:moveTo>
                    <a:lnTo>
                      <a:pt x="0" y="0"/>
                    </a:lnTo>
                  </a:path>
                </a:pathLst>
              </a:custGeom>
              <a:ln w="952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064000" y="3327400"/>
                <a:ext cx="2492375" cy="2781300"/>
              </a:xfrm>
              <a:custGeom>
                <a:avLst/>
                <a:gdLst/>
                <a:ahLst/>
                <a:cxnLst/>
                <a:rect l="l" t="t" r="r" b="b"/>
                <a:pathLst>
                  <a:path w="2492375" h="2781300">
                    <a:moveTo>
                      <a:pt x="2492375" y="2781300"/>
                    </a:moveTo>
                    <a:lnTo>
                      <a:pt x="0" y="0"/>
                    </a:lnTo>
                  </a:path>
                </a:pathLst>
              </a:custGeom>
              <a:ln w="952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8" name="object 18"/>
              <p:cNvSpPr/>
              <p:nvPr/>
            </p:nvSpPr>
            <p:spPr>
              <a:xfrm>
                <a:off x="4999101" y="3490976"/>
                <a:ext cx="1557655" cy="2618105"/>
              </a:xfrm>
              <a:custGeom>
                <a:avLst/>
                <a:gdLst/>
                <a:ahLst/>
                <a:cxnLst/>
                <a:rect l="l" t="t" r="r" b="b"/>
                <a:pathLst>
                  <a:path w="1557654" h="2618104">
                    <a:moveTo>
                      <a:pt x="1557274" y="2617724"/>
                    </a:moveTo>
                    <a:lnTo>
                      <a:pt x="0" y="0"/>
                    </a:lnTo>
                  </a:path>
                </a:pathLst>
              </a:custGeom>
              <a:ln w="952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9" name="object 19"/>
              <p:cNvSpPr/>
              <p:nvPr/>
            </p:nvSpPr>
            <p:spPr>
              <a:xfrm>
                <a:off x="4687951" y="4144898"/>
                <a:ext cx="1868805" cy="1964055"/>
              </a:xfrm>
              <a:custGeom>
                <a:avLst/>
                <a:gdLst/>
                <a:ahLst/>
                <a:cxnLst/>
                <a:rect l="l" t="t" r="r" b="b"/>
                <a:pathLst>
                  <a:path w="1868804" h="1964054">
                    <a:moveTo>
                      <a:pt x="1868424" y="1963801"/>
                    </a:moveTo>
                    <a:lnTo>
                      <a:pt x="0" y="0"/>
                    </a:lnTo>
                  </a:path>
                </a:pathLst>
              </a:custGeom>
              <a:ln w="952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0" name="object 20"/>
              <p:cNvSpPr/>
              <p:nvPr/>
            </p:nvSpPr>
            <p:spPr>
              <a:xfrm>
                <a:off x="4999101" y="4962525"/>
                <a:ext cx="1557655" cy="1146175"/>
              </a:xfrm>
              <a:custGeom>
                <a:avLst/>
                <a:gdLst/>
                <a:ahLst/>
                <a:cxnLst/>
                <a:rect l="l" t="t" r="r" b="b"/>
                <a:pathLst>
                  <a:path w="1557654" h="1146175">
                    <a:moveTo>
                      <a:pt x="1557274" y="1146175"/>
                    </a:moveTo>
                    <a:lnTo>
                      <a:pt x="0" y="0"/>
                    </a:lnTo>
                  </a:path>
                </a:pathLst>
              </a:custGeom>
              <a:ln w="952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1" name="object 21"/>
              <p:cNvSpPr/>
              <p:nvPr/>
            </p:nvSpPr>
            <p:spPr>
              <a:xfrm>
                <a:off x="2351023" y="4635500"/>
                <a:ext cx="935355" cy="982980"/>
              </a:xfrm>
              <a:custGeom>
                <a:avLst/>
                <a:gdLst/>
                <a:ahLst/>
                <a:cxnLst/>
                <a:rect l="l" t="t" r="r" b="b"/>
                <a:pathLst>
                  <a:path w="935354" h="982979">
                    <a:moveTo>
                      <a:pt x="935101" y="982662"/>
                    </a:moveTo>
                    <a:lnTo>
                      <a:pt x="0" y="736981"/>
                    </a:lnTo>
                    <a:lnTo>
                      <a:pt x="0" y="0"/>
                    </a:lnTo>
                    <a:lnTo>
                      <a:pt x="935101" y="245618"/>
                    </a:lnTo>
                    <a:lnTo>
                      <a:pt x="935101" y="982662"/>
                    </a:lnTo>
                    <a:close/>
                  </a:path>
                </a:pathLst>
              </a:custGeom>
              <a:ln w="952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2" name="object 22"/>
              <p:cNvSpPr/>
              <p:nvPr/>
            </p:nvSpPr>
            <p:spPr>
              <a:xfrm>
                <a:off x="5465698" y="4962525"/>
                <a:ext cx="935355" cy="982980"/>
              </a:xfrm>
              <a:custGeom>
                <a:avLst/>
                <a:gdLst/>
                <a:ahLst/>
                <a:cxnLst/>
                <a:rect l="l" t="t" r="r" b="b"/>
                <a:pathLst>
                  <a:path w="935354" h="982979">
                    <a:moveTo>
                      <a:pt x="0" y="982662"/>
                    </a:moveTo>
                    <a:lnTo>
                      <a:pt x="935101" y="736993"/>
                    </a:lnTo>
                    <a:lnTo>
                      <a:pt x="935101" y="0"/>
                    </a:lnTo>
                    <a:lnTo>
                      <a:pt x="0" y="245618"/>
                    </a:lnTo>
                    <a:lnTo>
                      <a:pt x="0" y="982662"/>
                    </a:lnTo>
                    <a:close/>
                  </a:path>
                </a:pathLst>
              </a:custGeom>
              <a:ln w="952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3" name="object 23"/>
              <p:cNvSpPr/>
              <p:nvPr/>
            </p:nvSpPr>
            <p:spPr>
              <a:xfrm>
                <a:off x="2320988" y="5575363"/>
                <a:ext cx="84074" cy="87249"/>
              </a:xfrm>
              <a:prstGeom prst="rect">
                <a:avLst/>
              </a:prstGeom>
              <a:blipFill>
                <a:blip r:embed="rId2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4" name="object 24"/>
              <p:cNvSpPr/>
              <p:nvPr/>
            </p:nvSpPr>
            <p:spPr>
              <a:xfrm>
                <a:off x="4344987" y="6475412"/>
                <a:ext cx="84200" cy="87312"/>
              </a:xfrm>
              <a:prstGeom prst="rect">
                <a:avLst/>
              </a:prstGeom>
              <a:blipFill>
                <a:blip r:embed="rId3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5" name="object 25"/>
              <p:cNvSpPr/>
              <p:nvPr/>
            </p:nvSpPr>
            <p:spPr>
              <a:xfrm>
                <a:off x="6538912" y="6080125"/>
                <a:ext cx="84200" cy="87312"/>
              </a:xfrm>
              <a:prstGeom prst="rect">
                <a:avLst/>
              </a:prstGeom>
              <a:blipFill>
                <a:blip r:embed="rId3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6" name="object 26"/>
              <p:cNvSpPr/>
              <p:nvPr/>
            </p:nvSpPr>
            <p:spPr>
              <a:xfrm>
                <a:off x="4008437" y="3325812"/>
                <a:ext cx="84200" cy="88900"/>
              </a:xfrm>
              <a:prstGeom prst="rect">
                <a:avLst/>
              </a:prstGeom>
              <a:blipFill>
                <a:blip r:embed="rId4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7" name="object 27"/>
              <p:cNvSpPr/>
              <p:nvPr/>
            </p:nvSpPr>
            <p:spPr>
              <a:xfrm>
                <a:off x="4968938" y="3462337"/>
                <a:ext cx="84074" cy="87375"/>
              </a:xfrm>
              <a:prstGeom prst="rect">
                <a:avLst/>
              </a:prstGeom>
              <a:blipFill>
                <a:blip r:embed="rId5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8" name="object 28"/>
              <p:cNvSpPr/>
              <p:nvPr/>
            </p:nvSpPr>
            <p:spPr>
              <a:xfrm>
                <a:off x="4033837" y="3925887"/>
                <a:ext cx="84200" cy="87249"/>
              </a:xfrm>
              <a:prstGeom prst="rect">
                <a:avLst/>
              </a:prstGeom>
              <a:blipFill>
                <a:blip r:embed="rId6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9" name="object 29"/>
              <p:cNvSpPr/>
              <p:nvPr/>
            </p:nvSpPr>
            <p:spPr>
              <a:xfrm>
                <a:off x="4643437" y="4116387"/>
                <a:ext cx="84200" cy="88900"/>
              </a:xfrm>
              <a:prstGeom prst="rect">
                <a:avLst/>
              </a:prstGeom>
              <a:blipFill>
                <a:blip r:embed="rId7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30" name="object 30"/>
              <p:cNvSpPr/>
              <p:nvPr/>
            </p:nvSpPr>
            <p:spPr>
              <a:xfrm>
                <a:off x="4968938" y="4933886"/>
                <a:ext cx="84074" cy="89026"/>
              </a:xfrm>
              <a:prstGeom prst="rect">
                <a:avLst/>
              </a:prstGeom>
              <a:blipFill>
                <a:blip r:embed="rId8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31" name="object 31"/>
              <p:cNvSpPr/>
              <p:nvPr/>
            </p:nvSpPr>
            <p:spPr>
              <a:xfrm>
                <a:off x="4437062" y="4511611"/>
                <a:ext cx="84200" cy="89026"/>
              </a:xfrm>
              <a:prstGeom prst="rect">
                <a:avLst/>
              </a:prstGeom>
              <a:blipFill>
                <a:blip r:embed="rId9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32" name="object 32"/>
              <p:cNvSpPr/>
              <p:nvPr/>
            </p:nvSpPr>
            <p:spPr>
              <a:xfrm>
                <a:off x="2722562" y="5016436"/>
                <a:ext cx="84200" cy="87375"/>
              </a:xfrm>
              <a:prstGeom prst="rect">
                <a:avLst/>
              </a:prstGeom>
              <a:blipFill>
                <a:blip r:embed="rId10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33" name="object 33"/>
              <p:cNvSpPr/>
              <p:nvPr/>
            </p:nvSpPr>
            <p:spPr>
              <a:xfrm>
                <a:off x="2930588" y="4975161"/>
                <a:ext cx="84074" cy="87375"/>
              </a:xfrm>
              <a:prstGeom prst="rect">
                <a:avLst/>
              </a:prstGeom>
              <a:blipFill>
                <a:blip r:embed="rId11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34" name="object 34"/>
              <p:cNvSpPr/>
              <p:nvPr/>
            </p:nvSpPr>
            <p:spPr>
              <a:xfrm>
                <a:off x="2865437" y="5192712"/>
                <a:ext cx="84200" cy="88900"/>
              </a:xfrm>
              <a:prstGeom prst="rect">
                <a:avLst/>
              </a:prstGeom>
              <a:blipFill>
                <a:blip r:embed="rId12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35" name="object 35"/>
              <p:cNvSpPr/>
              <p:nvPr/>
            </p:nvSpPr>
            <p:spPr>
              <a:xfrm>
                <a:off x="3021012" y="5221287"/>
                <a:ext cx="84200" cy="87375"/>
              </a:xfrm>
              <a:prstGeom prst="rect">
                <a:avLst/>
              </a:prstGeom>
              <a:blipFill>
                <a:blip r:embed="rId13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36" name="object 36"/>
              <p:cNvSpPr/>
              <p:nvPr/>
            </p:nvSpPr>
            <p:spPr>
              <a:xfrm>
                <a:off x="3100387" y="5397563"/>
                <a:ext cx="84200" cy="88900"/>
              </a:xfrm>
              <a:prstGeom prst="rect">
                <a:avLst/>
              </a:prstGeom>
              <a:blipFill>
                <a:blip r:embed="rId14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37" name="object 37"/>
              <p:cNvSpPr/>
              <p:nvPr/>
            </p:nvSpPr>
            <p:spPr>
              <a:xfrm>
                <a:off x="2749613" y="5221287"/>
                <a:ext cx="84074" cy="87375"/>
              </a:xfrm>
              <a:prstGeom prst="rect">
                <a:avLst/>
              </a:prstGeom>
              <a:blipFill>
                <a:blip r:embed="rId15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38" name="object 38"/>
              <p:cNvSpPr/>
              <p:nvPr/>
            </p:nvSpPr>
            <p:spPr>
              <a:xfrm>
                <a:off x="4216463" y="5575363"/>
                <a:ext cx="84074" cy="87249"/>
              </a:xfrm>
              <a:prstGeom prst="rect">
                <a:avLst/>
              </a:prstGeom>
              <a:blipFill>
                <a:blip r:embed="rId16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39" name="object 39"/>
              <p:cNvSpPr/>
              <p:nvPr/>
            </p:nvSpPr>
            <p:spPr>
              <a:xfrm>
                <a:off x="4364101" y="5838825"/>
                <a:ext cx="74930" cy="78105"/>
              </a:xfrm>
              <a:custGeom>
                <a:avLst/>
                <a:gdLst/>
                <a:ahLst/>
                <a:cxnLst/>
                <a:rect l="l" t="t" r="r" b="b"/>
                <a:pathLst>
                  <a:path w="74929" h="78104">
                    <a:moveTo>
                      <a:pt x="37211" y="0"/>
                    </a:moveTo>
                    <a:lnTo>
                      <a:pt x="22717" y="3056"/>
                    </a:lnTo>
                    <a:lnTo>
                      <a:pt x="10890" y="11390"/>
                    </a:lnTo>
                    <a:lnTo>
                      <a:pt x="2921" y="23751"/>
                    </a:lnTo>
                    <a:lnTo>
                      <a:pt x="0" y="38887"/>
                    </a:lnTo>
                    <a:lnTo>
                      <a:pt x="2921" y="54030"/>
                    </a:lnTo>
                    <a:lnTo>
                      <a:pt x="10890" y="66395"/>
                    </a:lnTo>
                    <a:lnTo>
                      <a:pt x="22717" y="74731"/>
                    </a:lnTo>
                    <a:lnTo>
                      <a:pt x="37211" y="77787"/>
                    </a:lnTo>
                    <a:lnTo>
                      <a:pt x="51724" y="74731"/>
                    </a:lnTo>
                    <a:lnTo>
                      <a:pt x="63595" y="66395"/>
                    </a:lnTo>
                    <a:lnTo>
                      <a:pt x="71608" y="54030"/>
                    </a:lnTo>
                    <a:lnTo>
                      <a:pt x="74549" y="38887"/>
                    </a:lnTo>
                    <a:lnTo>
                      <a:pt x="71608" y="23751"/>
                    </a:lnTo>
                    <a:lnTo>
                      <a:pt x="63595" y="11390"/>
                    </a:lnTo>
                    <a:lnTo>
                      <a:pt x="51724" y="3056"/>
                    </a:lnTo>
                    <a:lnTo>
                      <a:pt x="37211" y="0"/>
                    </a:lnTo>
                    <a:close/>
                  </a:path>
                </a:pathLst>
              </a:custGeom>
              <a:solidFill>
                <a:srgbClr val="2075D9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40" name="object 40"/>
              <p:cNvSpPr/>
              <p:nvPr/>
            </p:nvSpPr>
            <p:spPr>
              <a:xfrm>
                <a:off x="4364101" y="5838825"/>
                <a:ext cx="74930" cy="78105"/>
              </a:xfrm>
              <a:custGeom>
                <a:avLst/>
                <a:gdLst/>
                <a:ahLst/>
                <a:cxnLst/>
                <a:rect l="l" t="t" r="r" b="b"/>
                <a:pathLst>
                  <a:path w="74929" h="78104">
                    <a:moveTo>
                      <a:pt x="0" y="38887"/>
                    </a:moveTo>
                    <a:lnTo>
                      <a:pt x="2921" y="23751"/>
                    </a:lnTo>
                    <a:lnTo>
                      <a:pt x="10890" y="11390"/>
                    </a:lnTo>
                    <a:lnTo>
                      <a:pt x="22717" y="3056"/>
                    </a:lnTo>
                    <a:lnTo>
                      <a:pt x="37211" y="0"/>
                    </a:lnTo>
                    <a:lnTo>
                      <a:pt x="51724" y="3056"/>
                    </a:lnTo>
                    <a:lnTo>
                      <a:pt x="63595" y="11390"/>
                    </a:lnTo>
                    <a:lnTo>
                      <a:pt x="71608" y="23751"/>
                    </a:lnTo>
                    <a:lnTo>
                      <a:pt x="74549" y="38887"/>
                    </a:lnTo>
                    <a:lnTo>
                      <a:pt x="71608" y="54030"/>
                    </a:lnTo>
                    <a:lnTo>
                      <a:pt x="63595" y="66395"/>
                    </a:lnTo>
                    <a:lnTo>
                      <a:pt x="51724" y="74731"/>
                    </a:lnTo>
                    <a:lnTo>
                      <a:pt x="37211" y="77787"/>
                    </a:lnTo>
                    <a:lnTo>
                      <a:pt x="22717" y="74731"/>
                    </a:lnTo>
                    <a:lnTo>
                      <a:pt x="10890" y="66395"/>
                    </a:lnTo>
                    <a:lnTo>
                      <a:pt x="2921" y="54030"/>
                    </a:lnTo>
                    <a:lnTo>
                      <a:pt x="0" y="38887"/>
                    </a:lnTo>
                    <a:close/>
                  </a:path>
                </a:pathLst>
              </a:custGeom>
              <a:ln w="9525">
                <a:solidFill>
                  <a:srgbClr val="2075D9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41" name="object 41"/>
              <p:cNvSpPr/>
              <p:nvPr/>
            </p:nvSpPr>
            <p:spPr>
              <a:xfrm>
                <a:off x="4514913" y="5561012"/>
                <a:ext cx="84074" cy="88900"/>
              </a:xfrm>
              <a:prstGeom prst="rect">
                <a:avLst/>
              </a:prstGeom>
              <a:blipFill>
                <a:blip r:embed="rId17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42" name="object 42"/>
              <p:cNvSpPr/>
              <p:nvPr/>
            </p:nvSpPr>
            <p:spPr>
              <a:xfrm>
                <a:off x="4441825" y="5757862"/>
                <a:ext cx="74930" cy="78105"/>
              </a:xfrm>
              <a:custGeom>
                <a:avLst/>
                <a:gdLst/>
                <a:ahLst/>
                <a:cxnLst/>
                <a:rect l="l" t="t" r="r" b="b"/>
                <a:pathLst>
                  <a:path w="74929" h="78104">
                    <a:moveTo>
                      <a:pt x="37337" y="0"/>
                    </a:moveTo>
                    <a:lnTo>
                      <a:pt x="22824" y="3056"/>
                    </a:lnTo>
                    <a:lnTo>
                      <a:pt x="10953" y="11391"/>
                    </a:lnTo>
                    <a:lnTo>
                      <a:pt x="2940" y="23756"/>
                    </a:lnTo>
                    <a:lnTo>
                      <a:pt x="0" y="38900"/>
                    </a:lnTo>
                    <a:lnTo>
                      <a:pt x="2940" y="54036"/>
                    </a:lnTo>
                    <a:lnTo>
                      <a:pt x="10953" y="66397"/>
                    </a:lnTo>
                    <a:lnTo>
                      <a:pt x="22824" y="74731"/>
                    </a:lnTo>
                    <a:lnTo>
                      <a:pt x="37337" y="77787"/>
                    </a:lnTo>
                    <a:lnTo>
                      <a:pt x="51851" y="74731"/>
                    </a:lnTo>
                    <a:lnTo>
                      <a:pt x="63722" y="66397"/>
                    </a:lnTo>
                    <a:lnTo>
                      <a:pt x="71735" y="54036"/>
                    </a:lnTo>
                    <a:lnTo>
                      <a:pt x="74675" y="38900"/>
                    </a:lnTo>
                    <a:lnTo>
                      <a:pt x="71735" y="23756"/>
                    </a:lnTo>
                    <a:lnTo>
                      <a:pt x="63722" y="11391"/>
                    </a:lnTo>
                    <a:lnTo>
                      <a:pt x="51851" y="3056"/>
                    </a:lnTo>
                    <a:lnTo>
                      <a:pt x="37337" y="0"/>
                    </a:lnTo>
                    <a:close/>
                  </a:path>
                </a:pathLst>
              </a:custGeom>
              <a:solidFill>
                <a:srgbClr val="2075D9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43" name="object 43"/>
              <p:cNvSpPr/>
              <p:nvPr/>
            </p:nvSpPr>
            <p:spPr>
              <a:xfrm>
                <a:off x="4441825" y="5757862"/>
                <a:ext cx="74930" cy="78105"/>
              </a:xfrm>
              <a:custGeom>
                <a:avLst/>
                <a:gdLst/>
                <a:ahLst/>
                <a:cxnLst/>
                <a:rect l="l" t="t" r="r" b="b"/>
                <a:pathLst>
                  <a:path w="74929" h="78104">
                    <a:moveTo>
                      <a:pt x="0" y="38900"/>
                    </a:moveTo>
                    <a:lnTo>
                      <a:pt x="2940" y="23756"/>
                    </a:lnTo>
                    <a:lnTo>
                      <a:pt x="10953" y="11391"/>
                    </a:lnTo>
                    <a:lnTo>
                      <a:pt x="22824" y="3056"/>
                    </a:lnTo>
                    <a:lnTo>
                      <a:pt x="37337" y="0"/>
                    </a:lnTo>
                    <a:lnTo>
                      <a:pt x="51851" y="3056"/>
                    </a:lnTo>
                    <a:lnTo>
                      <a:pt x="63722" y="11391"/>
                    </a:lnTo>
                    <a:lnTo>
                      <a:pt x="71735" y="23756"/>
                    </a:lnTo>
                    <a:lnTo>
                      <a:pt x="74675" y="38900"/>
                    </a:lnTo>
                    <a:lnTo>
                      <a:pt x="71735" y="54036"/>
                    </a:lnTo>
                    <a:lnTo>
                      <a:pt x="63722" y="66397"/>
                    </a:lnTo>
                    <a:lnTo>
                      <a:pt x="51851" y="74731"/>
                    </a:lnTo>
                    <a:lnTo>
                      <a:pt x="37337" y="77787"/>
                    </a:lnTo>
                    <a:lnTo>
                      <a:pt x="22824" y="74731"/>
                    </a:lnTo>
                    <a:lnTo>
                      <a:pt x="10953" y="66397"/>
                    </a:lnTo>
                    <a:lnTo>
                      <a:pt x="2940" y="54036"/>
                    </a:lnTo>
                    <a:lnTo>
                      <a:pt x="0" y="38900"/>
                    </a:lnTo>
                    <a:close/>
                  </a:path>
                </a:pathLst>
              </a:custGeom>
              <a:ln w="9525">
                <a:solidFill>
                  <a:srgbClr val="2075D9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44" name="object 44"/>
              <p:cNvSpPr/>
              <p:nvPr/>
            </p:nvSpPr>
            <p:spPr>
              <a:xfrm>
                <a:off x="4565713" y="5929312"/>
                <a:ext cx="84074" cy="88900"/>
              </a:xfrm>
              <a:prstGeom prst="rect">
                <a:avLst/>
              </a:prstGeom>
              <a:blipFill>
                <a:blip r:embed="rId18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45" name="object 45"/>
              <p:cNvSpPr/>
              <p:nvPr/>
            </p:nvSpPr>
            <p:spPr>
              <a:xfrm>
                <a:off x="4272026" y="5853112"/>
                <a:ext cx="74930" cy="78105"/>
              </a:xfrm>
              <a:custGeom>
                <a:avLst/>
                <a:gdLst/>
                <a:ahLst/>
                <a:cxnLst/>
                <a:rect l="l" t="t" r="r" b="b"/>
                <a:pathLst>
                  <a:path w="74929" h="78104">
                    <a:moveTo>
                      <a:pt x="37211" y="0"/>
                    </a:moveTo>
                    <a:lnTo>
                      <a:pt x="22717" y="3056"/>
                    </a:lnTo>
                    <a:lnTo>
                      <a:pt x="10890" y="11391"/>
                    </a:lnTo>
                    <a:lnTo>
                      <a:pt x="2921" y="23756"/>
                    </a:lnTo>
                    <a:lnTo>
                      <a:pt x="0" y="38900"/>
                    </a:lnTo>
                    <a:lnTo>
                      <a:pt x="2921" y="54036"/>
                    </a:lnTo>
                    <a:lnTo>
                      <a:pt x="10890" y="66397"/>
                    </a:lnTo>
                    <a:lnTo>
                      <a:pt x="22717" y="74731"/>
                    </a:lnTo>
                    <a:lnTo>
                      <a:pt x="37211" y="77787"/>
                    </a:lnTo>
                    <a:lnTo>
                      <a:pt x="51724" y="74731"/>
                    </a:lnTo>
                    <a:lnTo>
                      <a:pt x="63595" y="66397"/>
                    </a:lnTo>
                    <a:lnTo>
                      <a:pt x="71608" y="54036"/>
                    </a:lnTo>
                    <a:lnTo>
                      <a:pt x="74549" y="38900"/>
                    </a:lnTo>
                    <a:lnTo>
                      <a:pt x="71608" y="23756"/>
                    </a:lnTo>
                    <a:lnTo>
                      <a:pt x="63595" y="11391"/>
                    </a:lnTo>
                    <a:lnTo>
                      <a:pt x="51724" y="3056"/>
                    </a:lnTo>
                    <a:lnTo>
                      <a:pt x="37211" y="0"/>
                    </a:lnTo>
                    <a:close/>
                  </a:path>
                </a:pathLst>
              </a:custGeom>
              <a:solidFill>
                <a:srgbClr val="2075D9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46" name="object 46"/>
              <p:cNvSpPr/>
              <p:nvPr/>
            </p:nvSpPr>
            <p:spPr>
              <a:xfrm>
                <a:off x="4272026" y="5853112"/>
                <a:ext cx="74930" cy="78105"/>
              </a:xfrm>
              <a:custGeom>
                <a:avLst/>
                <a:gdLst/>
                <a:ahLst/>
                <a:cxnLst/>
                <a:rect l="l" t="t" r="r" b="b"/>
                <a:pathLst>
                  <a:path w="74929" h="78104">
                    <a:moveTo>
                      <a:pt x="0" y="38900"/>
                    </a:moveTo>
                    <a:lnTo>
                      <a:pt x="2921" y="23756"/>
                    </a:lnTo>
                    <a:lnTo>
                      <a:pt x="10890" y="11391"/>
                    </a:lnTo>
                    <a:lnTo>
                      <a:pt x="22717" y="3056"/>
                    </a:lnTo>
                    <a:lnTo>
                      <a:pt x="37211" y="0"/>
                    </a:lnTo>
                    <a:lnTo>
                      <a:pt x="51724" y="3056"/>
                    </a:lnTo>
                    <a:lnTo>
                      <a:pt x="63595" y="11391"/>
                    </a:lnTo>
                    <a:lnTo>
                      <a:pt x="71608" y="23756"/>
                    </a:lnTo>
                    <a:lnTo>
                      <a:pt x="74549" y="38900"/>
                    </a:lnTo>
                    <a:lnTo>
                      <a:pt x="71608" y="54036"/>
                    </a:lnTo>
                    <a:lnTo>
                      <a:pt x="63595" y="66397"/>
                    </a:lnTo>
                    <a:lnTo>
                      <a:pt x="51724" y="74731"/>
                    </a:lnTo>
                    <a:lnTo>
                      <a:pt x="37211" y="77787"/>
                    </a:lnTo>
                    <a:lnTo>
                      <a:pt x="22717" y="74731"/>
                    </a:lnTo>
                    <a:lnTo>
                      <a:pt x="10890" y="66397"/>
                    </a:lnTo>
                    <a:lnTo>
                      <a:pt x="2921" y="54036"/>
                    </a:lnTo>
                    <a:lnTo>
                      <a:pt x="0" y="38900"/>
                    </a:lnTo>
                    <a:close/>
                  </a:path>
                </a:pathLst>
              </a:custGeom>
              <a:ln w="9525">
                <a:solidFill>
                  <a:srgbClr val="2075D9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47" name="object 47"/>
              <p:cNvSpPr/>
              <p:nvPr/>
            </p:nvSpPr>
            <p:spPr>
              <a:xfrm>
                <a:off x="5811837" y="5275262"/>
                <a:ext cx="84200" cy="87375"/>
              </a:xfrm>
              <a:prstGeom prst="rect">
                <a:avLst/>
              </a:prstGeom>
              <a:blipFill>
                <a:blip r:embed="rId19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48" name="object 48"/>
              <p:cNvSpPr/>
              <p:nvPr/>
            </p:nvSpPr>
            <p:spPr>
              <a:xfrm>
                <a:off x="6019863" y="5221287"/>
                <a:ext cx="84074" cy="87375"/>
              </a:xfrm>
              <a:prstGeom prst="rect">
                <a:avLst/>
              </a:prstGeom>
              <a:blipFill>
                <a:blip r:embed="rId15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49" name="object 49"/>
              <p:cNvSpPr/>
              <p:nvPr/>
            </p:nvSpPr>
            <p:spPr>
              <a:xfrm>
                <a:off x="5838888" y="5453062"/>
                <a:ext cx="174625" cy="114300"/>
              </a:xfrm>
              <a:prstGeom prst="rect">
                <a:avLst/>
              </a:prstGeom>
              <a:blipFill>
                <a:blip r:embed="rId20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50" name="object 50"/>
              <p:cNvSpPr/>
              <p:nvPr/>
            </p:nvSpPr>
            <p:spPr>
              <a:xfrm>
                <a:off x="5954712" y="5670550"/>
                <a:ext cx="84200" cy="87312"/>
              </a:xfrm>
              <a:prstGeom prst="rect">
                <a:avLst/>
              </a:prstGeom>
              <a:blipFill>
                <a:blip r:embed="rId21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51" name="object 51"/>
              <p:cNvSpPr/>
              <p:nvPr/>
            </p:nvSpPr>
            <p:spPr>
              <a:xfrm>
                <a:off x="5708713" y="5465762"/>
                <a:ext cx="84074" cy="88900"/>
              </a:xfrm>
              <a:prstGeom prst="rect">
                <a:avLst/>
              </a:prstGeom>
              <a:blipFill>
                <a:blip r:embed="rId22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52" name="object 52"/>
              <p:cNvSpPr txBox="1"/>
              <p:nvPr/>
            </p:nvSpPr>
            <p:spPr>
              <a:xfrm>
                <a:off x="2339594" y="4785741"/>
                <a:ext cx="403225" cy="391160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38100">
                  <a:lnSpc>
                    <a:spcPct val="100000"/>
                  </a:lnSpc>
                  <a:spcBef>
                    <a:spcPts val="100"/>
                  </a:spcBef>
                </a:pPr>
                <a:r>
                  <a:rPr sz="3600" b="1" spc="-7" baseline="13888">
                    <a:latin typeface="Arial"/>
                    <a:cs typeface="Arial"/>
                  </a:rPr>
                  <a:t>x</a:t>
                </a:r>
                <a:r>
                  <a:rPr sz="1600" spc="-5">
                    <a:latin typeface="Arial"/>
                    <a:cs typeface="Arial"/>
                  </a:rPr>
                  <a:t>1</a:t>
                </a:r>
                <a:r>
                  <a:rPr sz="1600" i="1" spc="-5">
                    <a:latin typeface="Arial"/>
                    <a:cs typeface="Arial"/>
                  </a:rPr>
                  <a:t>j</a:t>
                </a:r>
                <a:endParaRPr sz="1600">
                  <a:latin typeface="Arial"/>
                  <a:cs typeface="Arial"/>
                </a:endParaRPr>
              </a:p>
            </p:txBody>
          </p:sp>
          <p:sp>
            <p:nvSpPr>
              <p:cNvPr id="53" name="object 53"/>
              <p:cNvSpPr txBox="1"/>
              <p:nvPr/>
            </p:nvSpPr>
            <p:spPr>
              <a:xfrm>
                <a:off x="3810000" y="5453062"/>
                <a:ext cx="1143000" cy="795655"/>
              </a:xfrm>
              <a:prstGeom prst="rect">
                <a:avLst/>
              </a:prstGeom>
              <a:ln w="9525">
                <a:solidFill>
                  <a:srgbClr val="000000"/>
                </a:solidFill>
              </a:ln>
            </p:spPr>
            <p:txBody>
              <a:bodyPr vert="horz" wrap="square" lIns="0" tIns="120014" rIns="0" bIns="0" rtlCol="0">
                <a:spAutoFit/>
              </a:bodyPr>
              <a:lstStyle/>
              <a:p>
                <a:pPr marL="55244">
                  <a:lnSpc>
                    <a:spcPct val="100000"/>
                  </a:lnSpc>
                  <a:spcBef>
                    <a:spcPts val="944"/>
                  </a:spcBef>
                </a:pPr>
                <a:r>
                  <a:rPr sz="3600" b="1" spc="-7" baseline="13888">
                    <a:latin typeface="Arial"/>
                    <a:cs typeface="Arial"/>
                  </a:rPr>
                  <a:t>x</a:t>
                </a:r>
                <a:r>
                  <a:rPr sz="1600" spc="-5">
                    <a:latin typeface="Arial"/>
                    <a:cs typeface="Arial"/>
                  </a:rPr>
                  <a:t>2</a:t>
                </a:r>
                <a:r>
                  <a:rPr sz="1600" i="1" spc="-5">
                    <a:latin typeface="Arial"/>
                    <a:cs typeface="Arial"/>
                  </a:rPr>
                  <a:t>j</a:t>
                </a:r>
                <a:endParaRPr sz="1600">
                  <a:latin typeface="Arial"/>
                  <a:cs typeface="Arial"/>
                </a:endParaRPr>
              </a:p>
            </p:txBody>
          </p:sp>
          <p:sp>
            <p:nvSpPr>
              <p:cNvPr id="54" name="object 54"/>
              <p:cNvSpPr txBox="1"/>
              <p:nvPr/>
            </p:nvSpPr>
            <p:spPr>
              <a:xfrm>
                <a:off x="6574281" y="5238369"/>
                <a:ext cx="403225" cy="391160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38100">
                  <a:lnSpc>
                    <a:spcPct val="100000"/>
                  </a:lnSpc>
                  <a:spcBef>
                    <a:spcPts val="100"/>
                  </a:spcBef>
                </a:pPr>
                <a:r>
                  <a:rPr sz="3600" b="1" spc="-7" baseline="13888">
                    <a:latin typeface="Arial"/>
                    <a:cs typeface="Arial"/>
                  </a:rPr>
                  <a:t>x</a:t>
                </a:r>
                <a:r>
                  <a:rPr sz="1600" spc="-5">
                    <a:latin typeface="Arial"/>
                    <a:cs typeface="Arial"/>
                  </a:rPr>
                  <a:t>3</a:t>
                </a:r>
                <a:r>
                  <a:rPr sz="1600" i="1" spc="-5">
                    <a:latin typeface="Arial"/>
                    <a:cs typeface="Arial"/>
                  </a:rPr>
                  <a:t>j</a:t>
                </a:r>
                <a:endParaRPr sz="1600">
                  <a:latin typeface="Arial"/>
                  <a:cs typeface="Arial"/>
                </a:endParaRPr>
              </a:p>
            </p:txBody>
          </p:sp>
          <p:sp>
            <p:nvSpPr>
              <p:cNvPr id="56" name="object 56"/>
              <p:cNvSpPr txBox="1"/>
              <p:nvPr/>
            </p:nvSpPr>
            <p:spPr>
              <a:xfrm>
                <a:off x="2136394" y="5681268"/>
                <a:ext cx="229235" cy="391160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:r>
                  <a:rPr sz="2400" b="1">
                    <a:latin typeface="Arial"/>
                    <a:cs typeface="Arial"/>
                  </a:rPr>
                  <a:t>P</a:t>
                </a:r>
                <a:endParaRPr sz="2400">
                  <a:latin typeface="Arial"/>
                  <a:cs typeface="Arial"/>
                </a:endParaRPr>
              </a:p>
            </p:txBody>
          </p:sp>
          <p:sp>
            <p:nvSpPr>
              <p:cNvPr id="57" name="object 57"/>
              <p:cNvSpPr txBox="1"/>
              <p:nvPr/>
            </p:nvSpPr>
            <p:spPr>
              <a:xfrm>
                <a:off x="2339085" y="5858052"/>
                <a:ext cx="138430" cy="269240"/>
              </a:xfrm>
              <a:prstGeom prst="rect">
                <a:avLst/>
              </a:prstGeom>
            </p:spPr>
            <p:txBody>
              <a:bodyPr vert="horz" wrap="square" lIns="0" tIns="12065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95"/>
                  </a:spcBef>
                </a:pPr>
                <a:r>
                  <a:rPr sz="1600" spc="-5">
                    <a:latin typeface="Arial"/>
                    <a:cs typeface="Arial"/>
                  </a:rPr>
                  <a:t>1</a:t>
                </a:r>
                <a:endParaRPr sz="1600">
                  <a:latin typeface="Arial"/>
                  <a:cs typeface="Arial"/>
                </a:endParaRPr>
              </a:p>
            </p:txBody>
          </p:sp>
          <p:sp>
            <p:nvSpPr>
              <p:cNvPr id="58" name="object 58"/>
              <p:cNvSpPr txBox="1"/>
              <p:nvPr/>
            </p:nvSpPr>
            <p:spPr>
              <a:xfrm>
                <a:off x="4487926" y="6391147"/>
                <a:ext cx="391795" cy="391160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38100">
                  <a:lnSpc>
                    <a:spcPct val="100000"/>
                  </a:lnSpc>
                  <a:spcBef>
                    <a:spcPts val="100"/>
                  </a:spcBef>
                </a:pPr>
                <a:r>
                  <a:rPr sz="2400" b="1" spc="-5">
                    <a:latin typeface="Arial"/>
                    <a:cs typeface="Arial"/>
                  </a:rPr>
                  <a:t>P</a:t>
                </a:r>
                <a:r>
                  <a:rPr sz="2400" spc="-7" baseline="-20833">
                    <a:latin typeface="Arial"/>
                    <a:cs typeface="Arial"/>
                  </a:rPr>
                  <a:t>2</a:t>
                </a:r>
                <a:endParaRPr sz="2400" baseline="-20833">
                  <a:latin typeface="Arial"/>
                  <a:cs typeface="Arial"/>
                </a:endParaRPr>
              </a:p>
            </p:txBody>
          </p:sp>
          <p:sp>
            <p:nvSpPr>
              <p:cNvPr id="59" name="object 59"/>
              <p:cNvSpPr txBox="1"/>
              <p:nvPr/>
            </p:nvSpPr>
            <p:spPr>
              <a:xfrm>
                <a:off x="6672706" y="6003747"/>
                <a:ext cx="391795" cy="391160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38100">
                  <a:lnSpc>
                    <a:spcPct val="100000"/>
                  </a:lnSpc>
                  <a:spcBef>
                    <a:spcPts val="100"/>
                  </a:spcBef>
                </a:pPr>
                <a:r>
                  <a:rPr sz="2400" b="1" spc="-5">
                    <a:latin typeface="Arial"/>
                    <a:cs typeface="Arial"/>
                  </a:rPr>
                  <a:t>P</a:t>
                </a:r>
                <a:r>
                  <a:rPr sz="2400" spc="-7" baseline="-20833">
                    <a:latin typeface="Arial"/>
                    <a:cs typeface="Arial"/>
                  </a:rPr>
                  <a:t>3</a:t>
                </a:r>
                <a:endParaRPr sz="2400" baseline="-20833">
                  <a:latin typeface="Arial"/>
                  <a:cs typeface="Arial"/>
                </a:endParaRPr>
              </a:p>
            </p:txBody>
          </p:sp>
          <p:sp>
            <p:nvSpPr>
              <p:cNvPr id="60" name="object 60"/>
              <p:cNvSpPr/>
              <p:nvPr/>
            </p:nvSpPr>
            <p:spPr>
              <a:xfrm>
                <a:off x="5915025" y="5294629"/>
                <a:ext cx="643890" cy="104775"/>
              </a:xfrm>
              <a:custGeom>
                <a:avLst/>
                <a:gdLst/>
                <a:ahLst/>
                <a:cxnLst/>
                <a:rect l="l" t="t" r="r" b="b"/>
                <a:pathLst>
                  <a:path w="643890" h="104775">
                    <a:moveTo>
                      <a:pt x="76424" y="31571"/>
                    </a:moveTo>
                    <a:lnTo>
                      <a:pt x="75098" y="44139"/>
                    </a:lnTo>
                    <a:lnTo>
                      <a:pt x="642239" y="104394"/>
                    </a:lnTo>
                    <a:lnTo>
                      <a:pt x="643635" y="91821"/>
                    </a:lnTo>
                    <a:lnTo>
                      <a:pt x="76424" y="31571"/>
                    </a:lnTo>
                    <a:close/>
                  </a:path>
                  <a:path w="643890" h="104775">
                    <a:moveTo>
                      <a:pt x="79755" y="0"/>
                    </a:moveTo>
                    <a:lnTo>
                      <a:pt x="0" y="29845"/>
                    </a:lnTo>
                    <a:lnTo>
                      <a:pt x="71754" y="75819"/>
                    </a:lnTo>
                    <a:lnTo>
                      <a:pt x="75098" y="44139"/>
                    </a:lnTo>
                    <a:lnTo>
                      <a:pt x="62484" y="42799"/>
                    </a:lnTo>
                    <a:lnTo>
                      <a:pt x="63753" y="30226"/>
                    </a:lnTo>
                    <a:lnTo>
                      <a:pt x="76566" y="30226"/>
                    </a:lnTo>
                    <a:lnTo>
                      <a:pt x="79755" y="0"/>
                    </a:lnTo>
                    <a:close/>
                  </a:path>
                  <a:path w="643890" h="104775">
                    <a:moveTo>
                      <a:pt x="63753" y="30226"/>
                    </a:moveTo>
                    <a:lnTo>
                      <a:pt x="62484" y="42799"/>
                    </a:lnTo>
                    <a:lnTo>
                      <a:pt x="75098" y="44139"/>
                    </a:lnTo>
                    <a:lnTo>
                      <a:pt x="76424" y="31571"/>
                    </a:lnTo>
                    <a:lnTo>
                      <a:pt x="63753" y="30226"/>
                    </a:lnTo>
                    <a:close/>
                  </a:path>
                  <a:path w="643890" h="104775">
                    <a:moveTo>
                      <a:pt x="76566" y="30226"/>
                    </a:moveTo>
                    <a:lnTo>
                      <a:pt x="63753" y="30226"/>
                    </a:lnTo>
                    <a:lnTo>
                      <a:pt x="76424" y="31571"/>
                    </a:lnTo>
                    <a:lnTo>
                      <a:pt x="76566" y="30226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20A66BAF-4BAA-4240-A777-286CA0397BC6}"/>
                </a:ext>
              </a:extLst>
            </p:cNvPr>
            <p:cNvSpPr/>
            <p:nvPr/>
          </p:nvSpPr>
          <p:spPr>
            <a:xfrm>
              <a:off x="3775352" y="2960202"/>
              <a:ext cx="49667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124460" algn="ctr">
                <a:lnSpc>
                  <a:spcPct val="100000"/>
                </a:lnSpc>
                <a:spcBef>
                  <a:spcPts val="840"/>
                </a:spcBef>
              </a:pPr>
              <a:r>
                <a:rPr lang="en-US" b="1" spc="-5" err="1">
                  <a:latin typeface="Arial"/>
                  <a:cs typeface="Arial"/>
                </a:rPr>
                <a:t>X</a:t>
              </a:r>
              <a:r>
                <a:rPr lang="en-US" i="1" spc="-7" baseline="-20833" err="1">
                  <a:latin typeface="Arial"/>
                  <a:cs typeface="Arial"/>
                </a:rPr>
                <a:t>j</a:t>
              </a:r>
              <a:endParaRPr lang="en-US" baseline="-20833">
                <a:latin typeface="Arial"/>
                <a:cs typeface="Arial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4540" y="212852"/>
            <a:ext cx="4181475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/>
              <a:t>Structure from</a:t>
            </a:r>
            <a:r>
              <a:rPr spc="25"/>
              <a:t> </a:t>
            </a:r>
            <a:r>
              <a:rPr spc="-5"/>
              <a:t>motion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A8EDDF-58E9-4F17-8C1A-4664AAC5C5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0"/>
            <a:ext cx="883920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1078362-60B6-4B8A-B657-4689E749222F}"/>
              </a:ext>
            </a:extLst>
          </p:cNvPr>
          <p:cNvSpPr/>
          <p:nvPr/>
        </p:nvSpPr>
        <p:spPr>
          <a:xfrm>
            <a:off x="2286000" y="4724400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marR="48260" algn="ctr">
              <a:lnSpc>
                <a:spcPct val="100000"/>
              </a:lnSpc>
              <a:spcBef>
                <a:spcPts val="1730"/>
              </a:spcBef>
              <a:tabLst>
                <a:tab pos="342900" algn="l"/>
                <a:tab pos="368935" algn="l"/>
              </a:tabLst>
            </a:pPr>
            <a:r>
              <a:rPr lang="en-US" spc="-5">
                <a:latin typeface="Arial"/>
                <a:cs typeface="Arial"/>
              </a:rPr>
              <a:t>Basic pipeline of SFM</a:t>
            </a:r>
            <a:endParaRPr lang="en-US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4540" y="212852"/>
            <a:ext cx="4181475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/>
              <a:t>Structure from</a:t>
            </a:r>
            <a:r>
              <a:rPr spc="25"/>
              <a:t> </a:t>
            </a:r>
            <a:r>
              <a:rPr spc="-5"/>
              <a:t>motion</a:t>
            </a:r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21D1BBAF-ECDA-4234-9E0A-5D0F6705DFB3}"/>
              </a:ext>
            </a:extLst>
          </p:cNvPr>
          <p:cNvSpPr txBox="1"/>
          <p:nvPr/>
        </p:nvSpPr>
        <p:spPr>
          <a:xfrm>
            <a:off x="764540" y="1055878"/>
            <a:ext cx="7338059" cy="4589077"/>
          </a:xfrm>
          <a:prstGeom prst="rect">
            <a:avLst/>
          </a:prstGeom>
        </p:spPr>
        <p:txBody>
          <a:bodyPr vert="horz" wrap="square" lIns="0" tIns="53975" rIns="0" bIns="0" rtlCol="0" anchor="t">
            <a:spAutoFit/>
          </a:bodyPr>
          <a:lstStyle/>
          <a:p>
            <a:pPr marL="590550" marR="466090" indent="-577850">
              <a:lnSpc>
                <a:spcPts val="2590"/>
              </a:lnSpc>
              <a:spcBef>
                <a:spcPts val="425"/>
              </a:spcBef>
              <a:buAutoNum type="arabicPeriod"/>
              <a:tabLst>
                <a:tab pos="589915" algn="l"/>
                <a:tab pos="590550" algn="l"/>
              </a:tabLst>
            </a:pPr>
            <a:r>
              <a:rPr lang="en-US" sz="2200" b="1">
                <a:latin typeface="Arial" panose="020B0604020202020204" pitchFamily="34" charset="0"/>
                <a:cs typeface="Arial" panose="020B0604020202020204" pitchFamily="34" charset="0"/>
              </a:rPr>
              <a:t>Feature Detection and Matching</a:t>
            </a:r>
            <a:endParaRPr lang="en-US"/>
          </a:p>
          <a:p>
            <a:pPr marL="1047750" marR="466090" lvl="1" indent="-577850">
              <a:lnSpc>
                <a:spcPts val="2590"/>
              </a:lnSpc>
              <a:spcBef>
                <a:spcPts val="425"/>
              </a:spcBef>
              <a:buFont typeface="Arial"/>
              <a:buChar char="•"/>
              <a:tabLst>
                <a:tab pos="589915" algn="l"/>
                <a:tab pos="590550" algn="l"/>
              </a:tabLst>
            </a:pPr>
            <a:r>
              <a:rPr lang="en-US" sz="2200">
                <a:latin typeface="Arial" panose="020B0604020202020204" pitchFamily="34" charset="0"/>
                <a:cs typeface="Arial" panose="020B0604020202020204" pitchFamily="34" charset="0"/>
              </a:rPr>
              <a:t>SIFT, SURF, etc.</a:t>
            </a:r>
          </a:p>
          <a:p>
            <a:pPr marL="1047750" marR="466090" lvl="1" indent="-577850">
              <a:lnSpc>
                <a:spcPts val="2590"/>
              </a:lnSpc>
              <a:spcBef>
                <a:spcPts val="425"/>
              </a:spcBef>
              <a:buFont typeface="Arial"/>
              <a:buChar char="•"/>
              <a:tabLst>
                <a:tab pos="589915" algn="l"/>
                <a:tab pos="590550" algn="l"/>
              </a:tabLst>
            </a:pPr>
            <a:r>
              <a:rPr lang="en-US" sz="2200">
                <a:latin typeface="Arial" panose="020B0604020202020204" pitchFamily="34" charset="0"/>
                <a:cs typeface="Arial" panose="020B0604020202020204" pitchFamily="34" charset="0"/>
              </a:rPr>
              <a:t>KNN</a:t>
            </a:r>
          </a:p>
          <a:p>
            <a:pPr marL="1047750" marR="466090" lvl="1" indent="-577850">
              <a:lnSpc>
                <a:spcPts val="2590"/>
              </a:lnSpc>
              <a:spcBef>
                <a:spcPts val="425"/>
              </a:spcBef>
              <a:buFont typeface="Arial"/>
              <a:buChar char="•"/>
              <a:tabLst>
                <a:tab pos="589915" algn="l"/>
                <a:tab pos="590550" algn="l"/>
              </a:tabLst>
            </a:pPr>
            <a:endParaRPr sz="2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90550" marR="140970" indent="-577850">
              <a:lnSpc>
                <a:spcPct val="90000"/>
              </a:lnSpc>
              <a:spcBef>
                <a:spcPts val="5"/>
              </a:spcBef>
              <a:buAutoNum type="arabicPeriod"/>
              <a:tabLst>
                <a:tab pos="589915" algn="l"/>
                <a:tab pos="590550" algn="l"/>
              </a:tabLst>
            </a:pPr>
            <a:r>
              <a:rPr lang="en-US" sz="2200" b="1" spc="-5">
                <a:latin typeface="Arial" panose="020B0604020202020204" pitchFamily="34" charset="0"/>
                <a:cs typeface="Arial" panose="020B0604020202020204" pitchFamily="34" charset="0"/>
              </a:rPr>
              <a:t>Camera Pose Estimation</a:t>
            </a:r>
          </a:p>
          <a:p>
            <a:pPr marL="1047750" marR="140970" lvl="1" indent="-577850">
              <a:lnSpc>
                <a:spcPct val="90000"/>
              </a:lnSpc>
              <a:spcBef>
                <a:spcPts val="5"/>
              </a:spcBef>
              <a:buFont typeface="Arial"/>
              <a:buChar char="•"/>
              <a:tabLst>
                <a:tab pos="589915" algn="l"/>
                <a:tab pos="590550" algn="l"/>
              </a:tabLst>
            </a:pPr>
            <a:r>
              <a:rPr lang="en-US" sz="2200" err="1">
                <a:latin typeface="Arial" panose="020B0604020202020204" pitchFamily="34" charset="0"/>
                <a:cs typeface="Arial" panose="020B0604020202020204" pitchFamily="34" charset="0"/>
              </a:rPr>
              <a:t>Epipolar</a:t>
            </a:r>
            <a:r>
              <a:rPr lang="en-US" sz="2200">
                <a:latin typeface="Arial" panose="020B0604020202020204" pitchFamily="34" charset="0"/>
                <a:cs typeface="Arial" panose="020B0604020202020204" pitchFamily="34" charset="0"/>
              </a:rPr>
              <a:t> constraint</a:t>
            </a:r>
          </a:p>
          <a:p>
            <a:pPr marL="1047750" marR="140970" lvl="1" indent="-577850">
              <a:lnSpc>
                <a:spcPct val="90000"/>
              </a:lnSpc>
              <a:spcBef>
                <a:spcPts val="5"/>
              </a:spcBef>
              <a:buFont typeface="Arial"/>
              <a:buChar char="•"/>
              <a:tabLst>
                <a:tab pos="589915" algn="l"/>
                <a:tab pos="590550" algn="l"/>
              </a:tabLst>
            </a:pPr>
            <a:r>
              <a:rPr lang="en-US" sz="2200">
                <a:latin typeface="Arial" panose="020B0604020202020204" pitchFamily="34" charset="0"/>
                <a:cs typeface="Arial" panose="020B0604020202020204" pitchFamily="34" charset="0"/>
              </a:rPr>
              <a:t>Fundamental matrix</a:t>
            </a:r>
          </a:p>
          <a:p>
            <a:pPr marL="1047750" marR="140970" lvl="1" indent="-577850">
              <a:lnSpc>
                <a:spcPct val="90000"/>
              </a:lnSpc>
              <a:spcBef>
                <a:spcPts val="5"/>
              </a:spcBef>
              <a:buFont typeface="Arial"/>
              <a:buChar char="•"/>
              <a:tabLst>
                <a:tab pos="589915" algn="l"/>
                <a:tab pos="590550" algn="l"/>
              </a:tabLst>
            </a:pPr>
            <a:r>
              <a:rPr lang="en-US" sz="2200">
                <a:latin typeface="Arial" panose="020B0604020202020204" pitchFamily="34" charset="0"/>
                <a:cs typeface="Arial" panose="020B0604020202020204" pitchFamily="34" charset="0"/>
              </a:rPr>
              <a:t>Matrix decomposition </a:t>
            </a:r>
          </a:p>
          <a:p>
            <a:pPr marL="1047750" marR="140970" lvl="1" indent="-577850">
              <a:lnSpc>
                <a:spcPct val="90000"/>
              </a:lnSpc>
              <a:spcBef>
                <a:spcPts val="5"/>
              </a:spcBef>
              <a:buFont typeface="Arial"/>
              <a:buChar char="•"/>
              <a:tabLst>
                <a:tab pos="589915" algn="l"/>
                <a:tab pos="590550" algn="l"/>
              </a:tabLst>
            </a:pPr>
            <a:endParaRPr sz="2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90550" marR="140970" indent="-577850">
              <a:lnSpc>
                <a:spcPct val="90000"/>
              </a:lnSpc>
              <a:spcBef>
                <a:spcPts val="5"/>
              </a:spcBef>
              <a:buAutoNum type="arabicPeriod"/>
              <a:tabLst>
                <a:tab pos="589915" algn="l"/>
                <a:tab pos="590550" algn="l"/>
              </a:tabLst>
            </a:pPr>
            <a:r>
              <a:rPr lang="fr-FR" sz="2200" b="1" spc="-5" err="1">
                <a:latin typeface="Arial" panose="020B0604020202020204" pitchFamily="34" charset="0"/>
                <a:cs typeface="Arial" panose="020B0604020202020204" pitchFamily="34" charset="0"/>
              </a:rPr>
              <a:t>Sparse</a:t>
            </a:r>
            <a:r>
              <a:rPr lang="fr-FR" sz="2200" b="1" spc="-5">
                <a:latin typeface="Arial" panose="020B0604020202020204" pitchFamily="34" charset="0"/>
                <a:cs typeface="Arial" panose="020B0604020202020204" pitchFamily="34" charset="0"/>
              </a:rPr>
              <a:t> Point Cloud </a:t>
            </a:r>
            <a:r>
              <a:rPr lang="fr-FR" sz="2200" b="1" spc="-5" err="1">
                <a:latin typeface="Arial" panose="020B0604020202020204" pitchFamily="34" charset="0"/>
                <a:cs typeface="Arial" panose="020B0604020202020204" pitchFamily="34" charset="0"/>
              </a:rPr>
              <a:t>Generation</a:t>
            </a:r>
            <a:endParaRPr lang="fr-FR" sz="2200" b="1" spc="-5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047750" marR="140970" lvl="1" indent="-577850">
              <a:lnSpc>
                <a:spcPct val="90000"/>
              </a:lnSpc>
              <a:spcBef>
                <a:spcPts val="5"/>
              </a:spcBef>
              <a:buFont typeface="Arial"/>
              <a:buChar char="•"/>
              <a:tabLst>
                <a:tab pos="589915" algn="l"/>
                <a:tab pos="590550" algn="l"/>
              </a:tabLst>
            </a:pPr>
            <a:r>
              <a:rPr lang="fr-FR" sz="2200">
                <a:latin typeface="Arial" panose="020B0604020202020204" pitchFamily="34" charset="0"/>
                <a:cs typeface="Arial" panose="020B0604020202020204" pitchFamily="34" charset="0"/>
              </a:rPr>
              <a:t>Triangulation</a:t>
            </a:r>
          </a:p>
          <a:p>
            <a:pPr marL="1047750" marR="140970" lvl="1" indent="-577850">
              <a:lnSpc>
                <a:spcPct val="90000"/>
              </a:lnSpc>
              <a:spcBef>
                <a:spcPts val="5"/>
              </a:spcBef>
              <a:buFont typeface="Arial"/>
              <a:buChar char="•"/>
              <a:tabLst>
                <a:tab pos="589915" algn="l"/>
                <a:tab pos="590550" algn="l"/>
              </a:tabLst>
            </a:pPr>
            <a:endParaRPr sz="2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90550" marR="5080" indent="-577850">
              <a:lnSpc>
                <a:spcPct val="90100"/>
              </a:lnSpc>
              <a:buAutoNum type="arabicPeriod"/>
              <a:tabLst>
                <a:tab pos="589915" algn="l"/>
                <a:tab pos="590550" algn="l"/>
              </a:tabLst>
            </a:pPr>
            <a:r>
              <a:rPr lang="en-US" sz="2200" b="1">
                <a:latin typeface="Arial" panose="020B0604020202020204" pitchFamily="34" charset="0"/>
                <a:cs typeface="Arial" panose="020B0604020202020204" pitchFamily="34" charset="0"/>
              </a:rPr>
              <a:t>Minimize Projection Error</a:t>
            </a:r>
          </a:p>
          <a:p>
            <a:pPr marL="1047750" marR="5080" lvl="1" indent="-577850">
              <a:lnSpc>
                <a:spcPct val="90100"/>
              </a:lnSpc>
              <a:buFont typeface="Arial"/>
              <a:buChar char="•"/>
              <a:tabLst>
                <a:tab pos="589915" algn="l"/>
                <a:tab pos="590550" algn="l"/>
              </a:tabLst>
            </a:pPr>
            <a:r>
              <a:rPr lang="en-US" sz="2200">
                <a:latin typeface="Arial" panose="020B0604020202020204" pitchFamily="34" charset="0"/>
                <a:cs typeface="Arial" panose="020B0604020202020204" pitchFamily="34" charset="0"/>
              </a:rPr>
              <a:t>Bundler adjustment</a:t>
            </a:r>
            <a:endParaRPr sz="2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16787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4540" y="212852"/>
            <a:ext cx="6407785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pc="-5"/>
              <a:t>Feature Detection and Matching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43A35D28-8D24-4835-A6B5-6A1659DCA0BA}"/>
              </a:ext>
            </a:extLst>
          </p:cNvPr>
          <p:cNvSpPr txBox="1"/>
          <p:nvPr/>
        </p:nvSpPr>
        <p:spPr>
          <a:xfrm>
            <a:off x="880378" y="1019631"/>
            <a:ext cx="765831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200">
                <a:latin typeface="Arial"/>
                <a:cs typeface="Arial"/>
              </a:rPr>
              <a:t>Why need to detect and match feature points?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>
                <a:latin typeface="Arial"/>
                <a:cs typeface="Arial"/>
              </a:rPr>
              <a:t>A good way to construct the relationship between images</a:t>
            </a:r>
          </a:p>
        </p:txBody>
      </p:sp>
      <p:pic>
        <p:nvPicPr>
          <p:cNvPr id="66" name="Picture 65">
            <a:extLst>
              <a:ext uri="{FF2B5EF4-FFF2-40B4-BE49-F238E27FC236}">
                <a16:creationId xmlns:a16="http://schemas.microsoft.com/office/drawing/2014/main" id="{FD11D960-9599-4F81-AB8F-E0428D1E7F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2065650"/>
            <a:ext cx="5101026" cy="3792694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4540" y="212852"/>
            <a:ext cx="6407785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pc="-5"/>
              <a:t>Feature Detection and Matching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43A35D28-8D24-4835-A6B5-6A1659DCA0BA}"/>
              </a:ext>
            </a:extLst>
          </p:cNvPr>
          <p:cNvSpPr txBox="1"/>
          <p:nvPr/>
        </p:nvSpPr>
        <p:spPr>
          <a:xfrm>
            <a:off x="880378" y="1019631"/>
            <a:ext cx="619830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>
                <a:latin typeface="Arial"/>
                <a:cs typeface="Arial"/>
              </a:rPr>
              <a:t>Feature Detection Operators: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>
                <a:latin typeface="Arial"/>
                <a:cs typeface="Arial"/>
              </a:rPr>
              <a:t>Scale-Invariant-Feature-Transform (SIFT)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AA1172C-ED44-4328-AA51-44C38D845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1824" y="2362200"/>
            <a:ext cx="2540176" cy="3811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88F8CFF-BD08-4E3B-9A0B-4D1BF7F061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2362200"/>
            <a:ext cx="2540177" cy="3811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07396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5A70DAF56FFEB4BB33EF8E9C8CF88D1" ma:contentTypeVersion="2" ma:contentTypeDescription="Create a new document." ma:contentTypeScope="" ma:versionID="d47066793807e63b823bf1bad8dfbf17">
  <xsd:schema xmlns:xsd="http://www.w3.org/2001/XMLSchema" xmlns:xs="http://www.w3.org/2001/XMLSchema" xmlns:p="http://schemas.microsoft.com/office/2006/metadata/properties" xmlns:ns2="c8c51c39-b654-497f-b3a0-a9d9069bad96" targetNamespace="http://schemas.microsoft.com/office/2006/metadata/properties" ma:root="true" ma:fieldsID="013dd94f9af8545067ed8163232b73b6" ns2:_="">
    <xsd:import namespace="c8c51c39-b654-497f-b3a0-a9d9069bad9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8c51c39-b654-497f-b3a0-a9d9069bad9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7BC9246-7E60-4751-876E-D582063A54B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0EED3E2-C06A-4512-8E94-6919213F60F7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76EDB538-6C7F-4B8D-935C-2BB9A0DCF7DA}"/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On-screen Show (4:3)</PresentationFormat>
  <Slides>16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Office Theme</vt:lpstr>
      <vt:lpstr>Structure from Motion</vt:lpstr>
      <vt:lpstr>Multi-view Stereo</vt:lpstr>
      <vt:lpstr>What is stereo vision?</vt:lpstr>
      <vt:lpstr>What is stereo vision?</vt:lpstr>
      <vt:lpstr>Structure from motion</vt:lpstr>
      <vt:lpstr>Structure from motion</vt:lpstr>
      <vt:lpstr>Structure from motion</vt:lpstr>
      <vt:lpstr>Feature Detection and Matching</vt:lpstr>
      <vt:lpstr>Feature Detection and Matching</vt:lpstr>
      <vt:lpstr>Feature Detection and Matching</vt:lpstr>
      <vt:lpstr>Camera Pose Estimation</vt:lpstr>
      <vt:lpstr>Epipolar Constraint</vt:lpstr>
      <vt:lpstr>Sparse Point Cloud Generation </vt:lpstr>
      <vt:lpstr>PowerPoint Presentation</vt:lpstr>
      <vt:lpstr>Summary: Structure from motion</vt:lpstr>
      <vt:lpstr>Demo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6: Multi-view Stereo &amp; Structure from Motion</dc:title>
  <dc:creator>Rob</dc:creator>
  <cp:revision>1</cp:revision>
  <dcterms:created xsi:type="dcterms:W3CDTF">2020-05-20T20:44:53Z</dcterms:created>
  <dcterms:modified xsi:type="dcterms:W3CDTF">2020-05-21T15:24:41Z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2011-03-03T00:00:00Z</vt:filetime>
  </property>
  <property fmtid="{D5CDD505-2E9C-101B-9397-08002B2CF9AE}" pid="3" name="Creator">
    <vt:lpwstr>Microsoft® Office PowerPoint® 2007</vt:lpwstr>
  </property>
  <property fmtid="{D5CDD505-2E9C-101B-9397-08002B2CF9AE}" pid="4" name="LastSaved">
    <vt:filetime>2020-05-20T00:00:00Z</vt:filetime>
  </property>
  <property fmtid="{D5CDD505-2E9C-101B-9397-08002B2CF9AE}" pid="5" name="ContentTypeId">
    <vt:lpwstr>0x01010025A70DAF56FFEB4BB33EF8E9C8CF88D1</vt:lpwstr>
  </property>
</Properties>
</file>